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A07E-3305-425C-AF65-85429DEDD5A2}" type="datetimeFigureOut">
              <a:rPr lang="pl-PL" smtClean="0"/>
              <a:t>2019-06-25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6056-424F-46CC-BEB7-82724C0364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A07E-3305-425C-AF65-85429DEDD5A2}" type="datetimeFigureOut">
              <a:rPr lang="pl-PL" smtClean="0"/>
              <a:t>2019-06-25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6056-424F-46CC-BEB7-82724C0364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A07E-3305-425C-AF65-85429DEDD5A2}" type="datetimeFigureOut">
              <a:rPr lang="pl-PL" smtClean="0"/>
              <a:t>2019-06-25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6056-424F-46CC-BEB7-82724C0364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A07E-3305-425C-AF65-85429DEDD5A2}" type="datetimeFigureOut">
              <a:rPr lang="pl-PL" smtClean="0"/>
              <a:t>2019-06-25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6056-424F-46CC-BEB7-82724C0364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A07E-3305-425C-AF65-85429DEDD5A2}" type="datetimeFigureOut">
              <a:rPr lang="pl-PL" smtClean="0"/>
              <a:t>2019-06-25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6056-424F-46CC-BEB7-82724C0364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A07E-3305-425C-AF65-85429DEDD5A2}" type="datetimeFigureOut">
              <a:rPr lang="pl-PL" smtClean="0"/>
              <a:t>2019-06-25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6056-424F-46CC-BEB7-82724C0364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A07E-3305-425C-AF65-85429DEDD5A2}" type="datetimeFigureOut">
              <a:rPr lang="pl-PL" smtClean="0"/>
              <a:t>2019-06-25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6056-424F-46CC-BEB7-82724C0364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A07E-3305-425C-AF65-85429DEDD5A2}" type="datetimeFigureOut">
              <a:rPr lang="pl-PL" smtClean="0"/>
              <a:t>2019-06-25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6056-424F-46CC-BEB7-82724C0364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A07E-3305-425C-AF65-85429DEDD5A2}" type="datetimeFigureOut">
              <a:rPr lang="pl-PL" smtClean="0"/>
              <a:t>2019-06-25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6056-424F-46CC-BEB7-82724C0364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A07E-3305-425C-AF65-85429DEDD5A2}" type="datetimeFigureOut">
              <a:rPr lang="pl-PL" smtClean="0"/>
              <a:t>2019-06-25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6056-424F-46CC-BEB7-82724C0364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A07E-3305-425C-AF65-85429DEDD5A2}" type="datetimeFigureOut">
              <a:rPr lang="pl-PL" smtClean="0"/>
              <a:t>2019-06-25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6056-424F-46CC-BEB7-82724C0364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8A07E-3305-425C-AF65-85429DEDD5A2}" type="datetimeFigureOut">
              <a:rPr lang="pl-PL" smtClean="0"/>
              <a:t>2019-06-25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56056-424F-46CC-BEB7-82724C03642C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olimpiada-artystyczna.pl/o-konkursi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sp.gda.pl/rekrutacja-2019/dlaczego-warto-studiowac,105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IMG_20190208_114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38372" cy="2571744"/>
          </a:xfrm>
          <a:prstGeom prst="rect">
            <a:avLst/>
          </a:prstGeom>
        </p:spPr>
      </p:pic>
      <p:pic>
        <p:nvPicPr>
          <p:cNvPr id="5" name="Obraz 4" descr="IMG_20180105_112153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4183" y="0"/>
            <a:ext cx="4579817" cy="2571744"/>
          </a:xfrm>
          <a:prstGeom prst="rect">
            <a:avLst/>
          </a:prstGeom>
        </p:spPr>
      </p:pic>
      <p:pic>
        <p:nvPicPr>
          <p:cNvPr id="6" name="Obraz 5" descr="Plakat OlimpiadyArtystycznej_HistoriaSztuki_2018-2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56252" y="2571744"/>
            <a:ext cx="3019690" cy="4286256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5214942" y="3429000"/>
            <a:ext cx="39290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Weronika Kotowska </a:t>
            </a:r>
          </a:p>
          <a:p>
            <a:r>
              <a:rPr lang="pl-PL" b="1" dirty="0" smtClean="0"/>
              <a:t>i Paulina Romanowska:</a:t>
            </a:r>
          </a:p>
          <a:p>
            <a:r>
              <a:rPr lang="pl-PL" dirty="0" smtClean="0"/>
              <a:t> </a:t>
            </a:r>
            <a:r>
              <a:rPr lang="pl-PL" b="1" dirty="0" smtClean="0"/>
              <a:t>Uczennice klasy 3 A III LO im. </a:t>
            </a:r>
          </a:p>
          <a:p>
            <a:r>
              <a:rPr lang="pl-PL" b="1" dirty="0" smtClean="0"/>
              <a:t>Agnieszki Osieckiej w Sopocie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są laureatkami I etapu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i uczestniczkami II etapu III - etapowej</a:t>
            </a:r>
            <a:endParaRPr lang="pl-PL" dirty="0" smtClean="0"/>
          </a:p>
          <a:p>
            <a:r>
              <a:rPr lang="pl-PL" b="1" dirty="0" smtClean="0"/>
              <a:t>43 Olimpiady Artystycznej z Historii Sztuki [od jesieni 2018 do wiosny 2019].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Weronika Kotowska i Paulina Romanowska:</a:t>
            </a:r>
            <a:r>
              <a:rPr lang="pl-PL" dirty="0"/>
              <a:t> </a:t>
            </a:r>
            <a:r>
              <a:rPr lang="pl-PL" b="1" dirty="0"/>
              <a:t>Uczennice klasy 3 A III LO im. </a:t>
            </a:r>
            <a:endParaRPr lang="pl-PL" b="1" dirty="0" smtClean="0"/>
          </a:p>
          <a:p>
            <a:r>
              <a:rPr lang="pl-PL" b="1" dirty="0" smtClean="0"/>
              <a:t>Agnieszki </a:t>
            </a:r>
            <a:r>
              <a:rPr lang="pl-PL" b="1" dirty="0"/>
              <a:t>Osieckiej w Sopocie</a:t>
            </a:r>
            <a:r>
              <a:rPr lang="pl-PL" dirty="0"/>
              <a:t/>
            </a:r>
            <a:br>
              <a:rPr lang="pl-PL" dirty="0"/>
            </a:br>
            <a:r>
              <a:rPr lang="pl-PL" b="1" dirty="0" smtClean="0"/>
              <a:t>są </a:t>
            </a:r>
            <a:r>
              <a:rPr lang="pl-PL" b="1" dirty="0"/>
              <a:t>laureatkami I etapu</a:t>
            </a:r>
            <a:r>
              <a:rPr lang="pl-PL" dirty="0"/>
              <a:t/>
            </a:r>
            <a:br>
              <a:rPr lang="pl-PL" dirty="0"/>
            </a:br>
            <a:r>
              <a:rPr lang="pl-PL" b="1" dirty="0" smtClean="0"/>
              <a:t>i </a:t>
            </a:r>
            <a:r>
              <a:rPr lang="pl-PL" b="1" dirty="0"/>
              <a:t>uczestniczkami II </a:t>
            </a:r>
            <a:r>
              <a:rPr lang="pl-PL" b="1" dirty="0" smtClean="0"/>
              <a:t>etapu III </a:t>
            </a:r>
            <a:r>
              <a:rPr lang="pl-PL" b="1" dirty="0"/>
              <a:t>- </a:t>
            </a:r>
            <a:r>
              <a:rPr lang="pl-PL" b="1" dirty="0" smtClean="0"/>
              <a:t>etapowej</a:t>
            </a:r>
            <a:endParaRPr lang="pl-PL" dirty="0"/>
          </a:p>
          <a:p>
            <a:r>
              <a:rPr lang="pl-PL" b="1" dirty="0"/>
              <a:t>43 Olimpiady Artystycznej z Historii Sztuki [od jesieni 2018 do wiosny 2019</a:t>
            </a:r>
            <a:r>
              <a:rPr lang="pl-PL" b="1" dirty="0" smtClean="0"/>
              <a:t>].</a:t>
            </a:r>
            <a:endParaRPr lang="pl-PL" dirty="0"/>
          </a:p>
          <a:p>
            <a:r>
              <a:rPr lang="pl-PL" b="1" dirty="0"/>
              <a:t>Olimpiada Artystyczna jest najstarszym w Polsce konkursem wiedzy z zakresu Historii Sztuki i Historii Muzyki</a:t>
            </a:r>
            <a:r>
              <a:rPr lang="pl-PL" dirty="0"/>
              <a:t>. </a:t>
            </a:r>
            <a:endParaRPr lang="pl-PL" dirty="0" smtClean="0"/>
          </a:p>
          <a:p>
            <a:endParaRPr lang="pl-PL" dirty="0"/>
          </a:p>
          <a:p>
            <a:r>
              <a:rPr lang="pl-PL" dirty="0" smtClean="0"/>
              <a:t>Organizatorem </a:t>
            </a:r>
            <a:r>
              <a:rPr lang="pl-PL" dirty="0"/>
              <a:t>jest Stowarzyszenie Olimpiady Artystycznej w Warszawie z siedzibą w Muzeum w Wilanowie – oddziale Muzeum Narodowego w Warszawie</a:t>
            </a:r>
            <a:r>
              <a:rPr lang="pl-PL" dirty="0" smtClean="0"/>
              <a:t>.</a:t>
            </a:r>
            <a:endParaRPr lang="pl-PL" dirty="0"/>
          </a:p>
          <a:p>
            <a:r>
              <a:rPr lang="pl-PL" dirty="0"/>
              <a:t>Komisarzem w Okręgu Pomorskim jest Pan Krzysztof </a:t>
            </a:r>
            <a:r>
              <a:rPr lang="pl-PL" dirty="0" err="1"/>
              <a:t>Rześniowiecki</a:t>
            </a:r>
            <a:r>
              <a:rPr lang="pl-PL" dirty="0" smtClean="0"/>
              <a:t>.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Gorąco </a:t>
            </a:r>
            <a:r>
              <a:rPr lang="pl-PL" dirty="0"/>
              <a:t>polecamy Wszystkim Uczniom zmierzenie się z tym inspirującym doświadczeniem w kolejnym roku 2019/2020</a:t>
            </a:r>
            <a:br>
              <a:rPr lang="pl-PL" dirty="0"/>
            </a:br>
            <a:r>
              <a:rPr lang="pl-PL" dirty="0" smtClean="0"/>
              <a:t>Siedziba </a:t>
            </a:r>
            <a:r>
              <a:rPr lang="pl-PL" dirty="0"/>
              <a:t>Stowarzyszenia Przyjaciół Olimpiady Artystycznej znajduje się w Muzeum Pałacu w Wilanowie. Olimpiada Artystyczna jest adresowana do uczniów szkół </a:t>
            </a:r>
            <a:r>
              <a:rPr lang="pl-PL" dirty="0" err="1"/>
              <a:t>ponadgimnazjalnych</a:t>
            </a:r>
            <a:r>
              <a:rPr lang="pl-PL" dirty="0"/>
              <a:t> interesujących się sztuką – plastyką lub muzyką. Zainteresowanie uczniów Olimpiadą Artystyczną jest stałe, zwłaszcza że od kilku lat wychowanie plastyczne i muzyczne zostało usunięte z siatki przedmiotów obowiązkowych. Mimo to każdego roku do Olimpiady przystępuje około 2000 uczniów z terenu całego kraju.</a:t>
            </a:r>
            <a:br>
              <a:rPr lang="pl-PL" dirty="0"/>
            </a:br>
            <a:endParaRPr lang="pl-PL" dirty="0"/>
          </a:p>
          <a:p>
            <a:r>
              <a:rPr lang="pl-PL" dirty="0"/>
              <a:t>Więcej na:</a:t>
            </a:r>
            <a:br>
              <a:rPr lang="pl-PL" dirty="0"/>
            </a:br>
            <a:endParaRPr lang="pl-PL" dirty="0"/>
          </a:p>
          <a:p>
            <a:r>
              <a:rPr lang="pl-PL" dirty="0">
                <a:hlinkClick r:id="rId2"/>
              </a:rPr>
              <a:t>https://olimpiada-artystyczna.pl/o-konkursie/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42844" y="5657671"/>
            <a:ext cx="9001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8 lutego 2019 Klasa 2A i 3A III LO aktywnie oglądały wystawy na Akademii Sztuk Pięknych w Gdańsku w ramach zajęć z Historii Sztuki. Były to wystawa Mistrzów przed Rektoratem </a:t>
            </a:r>
            <a:r>
              <a:rPr lang="pl-PL" dirty="0" smtClean="0"/>
              <a:t>ASP</a:t>
            </a:r>
            <a:endParaRPr lang="pl-PL" dirty="0"/>
          </a:p>
          <a:p>
            <a:r>
              <a:rPr lang="pl-PL" dirty="0"/>
              <a:t>oraz najlepsze dyplomy pt. </a:t>
            </a:r>
            <a:r>
              <a:rPr lang="pl-PL" b="1" dirty="0"/>
              <a:t>'Wpis ukończony. Dyplomy 2018' </a:t>
            </a:r>
            <a:r>
              <a:rPr lang="pl-PL" dirty="0"/>
              <a:t>a także w </a:t>
            </a:r>
            <a:r>
              <a:rPr lang="pl-PL" b="1" dirty="0"/>
              <a:t>'Trisity###2' drugiej już odsłonie trójmiejskiego festiwalu popularyzującego technikę sitodruku</a:t>
            </a:r>
            <a:r>
              <a:rPr lang="pl-PL" b="1" dirty="0" smtClean="0"/>
              <a:t>.</a:t>
            </a:r>
            <a:endParaRPr lang="pl-PL" dirty="0"/>
          </a:p>
        </p:txBody>
      </p:sp>
      <p:pic>
        <p:nvPicPr>
          <p:cNvPr id="5" name="Obraz 4" descr="IMG_20190208_105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7254" y="0"/>
            <a:ext cx="4196745" cy="2357430"/>
          </a:xfrm>
          <a:prstGeom prst="rect">
            <a:avLst/>
          </a:prstGeom>
        </p:spPr>
      </p:pic>
      <p:pic>
        <p:nvPicPr>
          <p:cNvPr id="6" name="Obraz 5" descr="IMG_20190208_1134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16965" cy="3210296"/>
          </a:xfrm>
          <a:prstGeom prst="rect">
            <a:avLst/>
          </a:prstGeom>
        </p:spPr>
      </p:pic>
      <p:pic>
        <p:nvPicPr>
          <p:cNvPr id="7" name="Obraz 6" descr="IMG_20190208_1054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9218" y="2428868"/>
            <a:ext cx="4444782" cy="2495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led2\Downloads\Materialy do dnia otwartego\IMG_20190322_1116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7643866" cy="4294307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0" y="3964900"/>
            <a:ext cx="91440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400" b="1" dirty="0" smtClean="0"/>
          </a:p>
          <a:p>
            <a:endParaRPr lang="pl-PL" sz="1400" b="1" dirty="0" smtClean="0"/>
          </a:p>
          <a:p>
            <a:r>
              <a:rPr lang="pl-PL" sz="1400" b="1" dirty="0" smtClean="0"/>
              <a:t>22 </a:t>
            </a:r>
            <a:r>
              <a:rPr lang="pl-PL" sz="1400" b="1" dirty="0"/>
              <a:t>i 23 marca 2019 roku Licealistki i Licealiści Klas 2A i 3A III LO w Sopocie</a:t>
            </a:r>
            <a:br>
              <a:rPr lang="pl-PL" sz="1400" b="1" dirty="0"/>
            </a:br>
            <a:r>
              <a:rPr lang="pl-PL" sz="1400" b="1" dirty="0" smtClean="0"/>
              <a:t>uczestniczyli </a:t>
            </a:r>
            <a:r>
              <a:rPr lang="pl-PL" sz="1400" b="1" dirty="0"/>
              <a:t>w Dniach Otwartych Akademii Sztuk Pięknych</a:t>
            </a:r>
            <a:r>
              <a:rPr lang="pl-PL" sz="1400" dirty="0" smtClean="0"/>
              <a:t>.</a:t>
            </a:r>
            <a:endParaRPr lang="pl-PL" sz="1400" dirty="0"/>
          </a:p>
          <a:p>
            <a:r>
              <a:rPr lang="pl-PL" sz="1400" dirty="0"/>
              <a:t>Mieliśmy szczęście: oprowadzali nas wybitni, uznani artyści i wykładowcy uczelni, m.in. Scenograf prof. Grażyna Kilarska, Fotograf prof. Jarosław </a:t>
            </a:r>
            <a:r>
              <a:rPr lang="pl-PL" sz="1400" dirty="0" err="1"/>
              <a:t>Bartołowicz</a:t>
            </a:r>
            <a:r>
              <a:rPr lang="pl-PL" sz="1400" dirty="0"/>
              <a:t>, Rzeźbiarki prof. Sylwia Jakubowska, prof. Alicja </a:t>
            </a:r>
            <a:r>
              <a:rPr lang="pl-PL" sz="1400" dirty="0" err="1"/>
              <a:t>Buławka-Fankidejska</a:t>
            </a:r>
            <a:r>
              <a:rPr lang="pl-PL" sz="1400" dirty="0"/>
              <a:t> + </a:t>
            </a:r>
            <a:r>
              <a:rPr lang="pl-PL" sz="1400" dirty="0" err="1"/>
              <a:t>Dimitrij</a:t>
            </a:r>
            <a:r>
              <a:rPr lang="pl-PL" sz="1400" dirty="0"/>
              <a:t> </a:t>
            </a:r>
            <a:r>
              <a:rPr lang="pl-PL" sz="1400" dirty="0" err="1"/>
              <a:t>Buławka-Fankidejski</a:t>
            </a:r>
            <a:r>
              <a:rPr lang="pl-PL" sz="1400" dirty="0"/>
              <a:t>, Przemysław </a:t>
            </a:r>
            <a:r>
              <a:rPr lang="pl-PL" sz="1400" dirty="0" err="1"/>
              <a:t>Trześniak</a:t>
            </a:r>
            <a:r>
              <a:rPr lang="pl-PL" sz="1400" dirty="0"/>
              <a:t> + Małgorzata Wiśniewska, Dziekan Wydziału Malarstwa prof. Jacek Kornacki, Rzeźbiarka prof. Marta Branicka, oraz : ) Jej Student Kamil Grochowski- Absolwent III LO w Sopocie. Przewodniczkami były także nieocenione Studentki Wydziału Malarstwa . Przybliżono nam możliwości studiowania w różnych Katedrach o subtelnych nazwach (np. Architektura Przestrzeni Kulturowych) na Wydziałach: Rzeźby i Intermediów, Malarstwa, Architektury i Wzornictwa oraz Wydziału Grafiki. Koordynowały nauczycielki Historii Sztuki i Sztuki III LO w Sopocie: Dorota </a:t>
            </a:r>
            <a:r>
              <a:rPr lang="pl-PL" sz="1400" dirty="0" err="1"/>
              <a:t>Grubba-Thiede</a:t>
            </a:r>
            <a:r>
              <a:rPr lang="pl-PL" sz="1400" dirty="0"/>
              <a:t> i Magda </a:t>
            </a:r>
            <a:r>
              <a:rPr lang="pl-PL" sz="1400" dirty="0" err="1" smtClean="0"/>
              <a:t>Hanysz-Stefańska</a:t>
            </a:r>
            <a:r>
              <a:rPr lang="pl-PL" sz="1400" dirty="0" smtClean="0"/>
              <a:t>. Polecamy </a:t>
            </a:r>
            <a:r>
              <a:rPr lang="pl-PL" sz="1400" dirty="0"/>
              <a:t>stronę gdańskiej Akademii Sztuk </a:t>
            </a:r>
            <a:r>
              <a:rPr lang="pl-PL" sz="1400" dirty="0" smtClean="0"/>
              <a:t>Pięknych</a:t>
            </a:r>
            <a:endParaRPr lang="pl-PL" sz="1400" dirty="0"/>
          </a:p>
          <a:p>
            <a:r>
              <a:rPr lang="pl-PL" sz="1400" dirty="0">
                <a:hlinkClick r:id="rId3"/>
              </a:rPr>
              <a:t>https://asp.gda.pl/rekrutacja-2019/dlaczego-warto-studiowac,105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IMG_20190322_135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816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0" y="521495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22 i 23 marca 2019 roku Licealistki i Licealiści Klas 2A i 3A III LO w Sopocie</a:t>
            </a:r>
            <a:br>
              <a:rPr lang="pl-PL" b="1" dirty="0" smtClean="0"/>
            </a:br>
            <a:r>
              <a:rPr lang="pl-PL" b="1" dirty="0" smtClean="0"/>
              <a:t>uczestniczyli w Dniach Otwartych Akademii Sztuk Pięknych</a:t>
            </a:r>
            <a:r>
              <a:rPr lang="pl-PL" dirty="0" smtClean="0"/>
              <a:t>.</a:t>
            </a:r>
          </a:p>
          <a:p>
            <a:r>
              <a:rPr lang="pl-PL" dirty="0" smtClean="0"/>
              <a:t>Mieliśmy szczęście: oprowadzali nas wybitni, uznani artyści i wykładowcy uczelni, m.in. Scenograf prof. Grażyna Kilarska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22 i 23 marca 2019 roku Licealistki i Licealiści Klas 2A i 3A III LO w Sopocie</a:t>
            </a:r>
            <a:br>
              <a:rPr lang="pl-PL" b="1" dirty="0" smtClean="0"/>
            </a:br>
            <a:r>
              <a:rPr lang="pl-PL" b="1" dirty="0" smtClean="0"/>
              <a:t>uczestniczyli w Dniach Otwartych Akademii Sztuk Pięknych</a:t>
            </a:r>
            <a:r>
              <a:rPr lang="pl-PL" dirty="0" smtClean="0"/>
              <a:t>.</a:t>
            </a:r>
          </a:p>
          <a:p>
            <a:r>
              <a:rPr lang="pl-PL" dirty="0" smtClean="0"/>
              <a:t>Mieliśmy szczęście: oprowadzali nas wybitni, uznani artyści i wykładowcy uczelni</a:t>
            </a:r>
            <a:endParaRPr lang="pl-PL" dirty="0"/>
          </a:p>
        </p:txBody>
      </p:sp>
      <p:pic>
        <p:nvPicPr>
          <p:cNvPr id="10" name="Obraz 9" descr="IMG_20190322_1153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500" y="0"/>
            <a:ext cx="5213500" cy="2928933"/>
          </a:xfrm>
          <a:prstGeom prst="rect">
            <a:avLst/>
          </a:prstGeom>
        </p:spPr>
      </p:pic>
      <p:pic>
        <p:nvPicPr>
          <p:cNvPr id="11" name="Obraz 10" descr="IMG_20190322_1041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00372"/>
            <a:ext cx="3808298" cy="2137407"/>
          </a:xfrm>
          <a:prstGeom prst="rect">
            <a:avLst/>
          </a:prstGeom>
        </p:spPr>
      </p:pic>
      <p:pic>
        <p:nvPicPr>
          <p:cNvPr id="12" name="Obraz 11" descr="IMG_20190322_1352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815640" cy="2162196"/>
          </a:xfrm>
          <a:prstGeom prst="rect">
            <a:avLst/>
          </a:prstGeom>
        </p:spPr>
      </p:pic>
      <p:pic>
        <p:nvPicPr>
          <p:cNvPr id="13" name="Obraz 12" descr="IMG_20190322_1135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1249" y="3000372"/>
            <a:ext cx="5202751" cy="2946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22 i 23 marca 2019 roku Licealistki i Licealiści Klas 2A i 3A III LO w Sopocie</a:t>
            </a:r>
            <a:br>
              <a:rPr lang="pl-PL" b="1" dirty="0" smtClean="0"/>
            </a:br>
            <a:r>
              <a:rPr lang="pl-PL" b="1" dirty="0" smtClean="0"/>
              <a:t>uczestniczyli w Dniach Otwartych Akademii Sztuk Pięknych</a:t>
            </a:r>
            <a:r>
              <a:rPr lang="pl-PL" dirty="0" smtClean="0"/>
              <a:t>.</a:t>
            </a:r>
          </a:p>
          <a:p>
            <a:r>
              <a:rPr lang="pl-PL" dirty="0" smtClean="0"/>
              <a:t>Mieliśmy szczęście: oprowadzali nas wybitni, uznani artyści i wykładowcy uczelni</a:t>
            </a:r>
            <a:endParaRPr lang="pl-PL" dirty="0"/>
          </a:p>
        </p:txBody>
      </p:sp>
      <p:pic>
        <p:nvPicPr>
          <p:cNvPr id="10" name="Obraz 9" descr="IMG_20190322_1035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14744" cy="2084900"/>
          </a:xfrm>
          <a:prstGeom prst="rect">
            <a:avLst/>
          </a:prstGeom>
        </p:spPr>
      </p:pic>
      <p:pic>
        <p:nvPicPr>
          <p:cNvPr id="11" name="Obraz 10" descr="IMG_20190322_1105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883" y="0"/>
            <a:ext cx="5462117" cy="3068605"/>
          </a:xfrm>
          <a:prstGeom prst="rect">
            <a:avLst/>
          </a:prstGeom>
        </p:spPr>
      </p:pic>
      <p:pic>
        <p:nvPicPr>
          <p:cNvPr id="12" name="Obraz 11" descr="IMG_20190322_10415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00372"/>
            <a:ext cx="4929190" cy="2766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22 i 23 marca 2019 roku Licealistki i Licealiści Klas 2A i 3A III LO w Sopocie</a:t>
            </a:r>
            <a:br>
              <a:rPr lang="pl-PL" b="1" dirty="0" smtClean="0"/>
            </a:br>
            <a:r>
              <a:rPr lang="pl-PL" b="1" dirty="0" smtClean="0"/>
              <a:t>uczestniczyli w Dniach Otwartych Akademii Sztuk Pięknych</a:t>
            </a:r>
            <a:r>
              <a:rPr lang="pl-PL" dirty="0" smtClean="0"/>
              <a:t>.</a:t>
            </a:r>
          </a:p>
          <a:p>
            <a:r>
              <a:rPr lang="pl-PL" dirty="0" smtClean="0"/>
              <a:t>Mieliśmy szczęście: oprowadzali nas wybitni, uznani artyści i wykładowcy uczelni</a:t>
            </a:r>
            <a:endParaRPr lang="pl-PL" dirty="0"/>
          </a:p>
        </p:txBody>
      </p:sp>
      <p:pic>
        <p:nvPicPr>
          <p:cNvPr id="6" name="Obraz 5" descr="IMG_20190322_1326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873" y="0"/>
            <a:ext cx="3910127" cy="2214554"/>
          </a:xfrm>
          <a:prstGeom prst="rect">
            <a:avLst/>
          </a:prstGeom>
        </p:spPr>
      </p:pic>
      <p:pic>
        <p:nvPicPr>
          <p:cNvPr id="7" name="Obraz 6" descr="IMG_20190322_1350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14942" cy="2955134"/>
          </a:xfrm>
          <a:prstGeom prst="rect">
            <a:avLst/>
          </a:prstGeom>
        </p:spPr>
      </p:pic>
      <p:pic>
        <p:nvPicPr>
          <p:cNvPr id="8" name="Obraz 7" descr="IMG_20190322_1247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654" y="2714620"/>
            <a:ext cx="5833345" cy="3303794"/>
          </a:xfrm>
          <a:prstGeom prst="rect">
            <a:avLst/>
          </a:prstGeom>
        </p:spPr>
      </p:pic>
      <p:pic>
        <p:nvPicPr>
          <p:cNvPr id="9" name="Obraz 8" descr="IMG_20190322_1311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43380"/>
            <a:ext cx="3058385" cy="1732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156</Words>
  <Application>Microsoft Office PowerPoint</Application>
  <PresentationFormat>Pokaz na ekranie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iled2</dc:creator>
  <cp:lastModifiedBy>user</cp:lastModifiedBy>
  <cp:revision>4</cp:revision>
  <dcterms:created xsi:type="dcterms:W3CDTF">2019-06-19T05:45:52Z</dcterms:created>
  <dcterms:modified xsi:type="dcterms:W3CDTF">2019-06-25T20:24:05Z</dcterms:modified>
</cp:coreProperties>
</file>