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1" r:id="rId1"/>
  </p:sldMasterIdLst>
  <p:sldIdLst>
    <p:sldId id="256" r:id="rId2"/>
    <p:sldId id="259" r:id="rId3"/>
    <p:sldId id="266" r:id="rId4"/>
    <p:sldId id="257" r:id="rId5"/>
    <p:sldId id="258" r:id="rId6"/>
    <p:sldId id="267" r:id="rId7"/>
    <p:sldId id="268" r:id="rId8"/>
    <p:sldId id="270" r:id="rId9"/>
    <p:sldId id="260" r:id="rId10"/>
    <p:sldId id="261" r:id="rId11"/>
    <p:sldId id="265" r:id="rId12"/>
    <p:sldId id="262" r:id="rId13"/>
    <p:sldId id="263" r:id="rId14"/>
    <p:sldId id="264" r:id="rId15"/>
    <p:sldId id="269" r:id="rId16"/>
    <p:sldId id="271" r:id="rId17"/>
    <p:sldId id="273" r:id="rId18"/>
    <p:sldId id="272" r:id="rId19"/>
    <p:sldId id="274" r:id="rId20"/>
    <p:sldId id="275" r:id="rId21"/>
    <p:sldId id="286" r:id="rId22"/>
    <p:sldId id="276" r:id="rId23"/>
    <p:sldId id="277" r:id="rId24"/>
    <p:sldId id="278" r:id="rId25"/>
    <p:sldId id="287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4C77E-3673-4DCA-B6D8-896FAD03787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528D8A-D57E-4A5F-A3E6-FD5D8D72BE5A}">
      <dgm:prSet/>
      <dgm:spPr/>
      <dgm:t>
        <a:bodyPr/>
        <a:lstStyle/>
        <a:p>
          <a:r>
            <a:rPr lang="pl-PL" dirty="0"/>
            <a:t>Toruń</a:t>
          </a:r>
          <a:endParaRPr lang="en-US" dirty="0"/>
        </a:p>
      </dgm:t>
    </dgm:pt>
    <dgm:pt modelId="{F8FEF00D-5F9D-4F78-8C4B-FD4F5E57ABCE}" type="parTrans" cxnId="{2CB46EA8-D139-4414-B5AB-F668ADF95B60}">
      <dgm:prSet/>
      <dgm:spPr/>
      <dgm:t>
        <a:bodyPr/>
        <a:lstStyle/>
        <a:p>
          <a:endParaRPr lang="en-US"/>
        </a:p>
      </dgm:t>
    </dgm:pt>
    <dgm:pt modelId="{2BD16A37-A75C-4948-B638-14A4D27DD758}" type="sibTrans" cxnId="{2CB46EA8-D139-4414-B5AB-F668ADF95B60}">
      <dgm:prSet/>
      <dgm:spPr/>
      <dgm:t>
        <a:bodyPr/>
        <a:lstStyle/>
        <a:p>
          <a:endParaRPr lang="en-US"/>
        </a:p>
      </dgm:t>
    </dgm:pt>
    <dgm:pt modelId="{D9A0A234-5B09-4DF8-970B-7FB2AACF74C7}">
      <dgm:prSet/>
      <dgm:spPr/>
      <dgm:t>
        <a:bodyPr/>
        <a:lstStyle/>
        <a:p>
          <a:r>
            <a:rPr lang="pl-PL"/>
            <a:t>Wilno</a:t>
          </a:r>
          <a:endParaRPr lang="en-US"/>
        </a:p>
      </dgm:t>
    </dgm:pt>
    <dgm:pt modelId="{C6C60ECF-C522-4BFA-9B62-F048562B2501}" type="parTrans" cxnId="{1B78CEFC-9B7D-4C2A-A237-4C1AD3950B09}">
      <dgm:prSet/>
      <dgm:spPr/>
      <dgm:t>
        <a:bodyPr/>
        <a:lstStyle/>
        <a:p>
          <a:endParaRPr lang="en-US"/>
        </a:p>
      </dgm:t>
    </dgm:pt>
    <dgm:pt modelId="{7A7C5B98-558E-41A4-8255-8341DE897395}" type="sibTrans" cxnId="{1B78CEFC-9B7D-4C2A-A237-4C1AD3950B09}">
      <dgm:prSet/>
      <dgm:spPr/>
      <dgm:t>
        <a:bodyPr/>
        <a:lstStyle/>
        <a:p>
          <a:endParaRPr lang="en-US"/>
        </a:p>
      </dgm:t>
    </dgm:pt>
    <dgm:pt modelId="{00EE3917-BECD-4966-8046-23FE24CCAB60}">
      <dgm:prSet/>
      <dgm:spPr/>
      <dgm:t>
        <a:bodyPr/>
        <a:lstStyle/>
        <a:p>
          <a:r>
            <a:rPr lang="pl-PL"/>
            <a:t>Paryż</a:t>
          </a:r>
          <a:endParaRPr lang="en-US"/>
        </a:p>
      </dgm:t>
    </dgm:pt>
    <dgm:pt modelId="{8C761559-9D5A-4A9C-9C49-5C9021E15FD8}" type="parTrans" cxnId="{C26C5E26-6B25-4985-AD42-11DF5F074AF1}">
      <dgm:prSet/>
      <dgm:spPr/>
      <dgm:t>
        <a:bodyPr/>
        <a:lstStyle/>
        <a:p>
          <a:endParaRPr lang="en-US"/>
        </a:p>
      </dgm:t>
    </dgm:pt>
    <dgm:pt modelId="{EED2A5E3-E42D-4825-9240-E6E4A629CF59}" type="sibTrans" cxnId="{C26C5E26-6B25-4985-AD42-11DF5F074AF1}">
      <dgm:prSet/>
      <dgm:spPr/>
      <dgm:t>
        <a:bodyPr/>
        <a:lstStyle/>
        <a:p>
          <a:endParaRPr lang="en-US"/>
        </a:p>
      </dgm:t>
    </dgm:pt>
    <dgm:pt modelId="{A932CF5A-9531-499F-BFA0-FD4F5A367684}">
      <dgm:prSet/>
      <dgm:spPr/>
      <dgm:t>
        <a:bodyPr/>
        <a:lstStyle/>
        <a:p>
          <a:r>
            <a:rPr lang="pl-PL"/>
            <a:t>Litwa</a:t>
          </a:r>
          <a:endParaRPr lang="en-US"/>
        </a:p>
      </dgm:t>
    </dgm:pt>
    <dgm:pt modelId="{3415D3CE-24F5-4E05-A930-7E23ECA7E964}" type="parTrans" cxnId="{751A7BE0-A399-4BBE-8981-39979992584E}">
      <dgm:prSet/>
      <dgm:spPr/>
      <dgm:t>
        <a:bodyPr/>
        <a:lstStyle/>
        <a:p>
          <a:endParaRPr lang="en-US"/>
        </a:p>
      </dgm:t>
    </dgm:pt>
    <dgm:pt modelId="{3CF3BB3B-5176-4204-B962-77BF43BC53BC}" type="sibTrans" cxnId="{751A7BE0-A399-4BBE-8981-39979992584E}">
      <dgm:prSet/>
      <dgm:spPr/>
      <dgm:t>
        <a:bodyPr/>
        <a:lstStyle/>
        <a:p>
          <a:endParaRPr lang="en-US"/>
        </a:p>
      </dgm:t>
    </dgm:pt>
    <dgm:pt modelId="{7D6B2533-CF14-4F15-8830-BB40314FDEAB}">
      <dgm:prSet/>
      <dgm:spPr/>
      <dgm:t>
        <a:bodyPr/>
        <a:lstStyle/>
        <a:p>
          <a:r>
            <a:rPr lang="pl-PL"/>
            <a:t>Podlasie</a:t>
          </a:r>
          <a:endParaRPr lang="en-US"/>
        </a:p>
      </dgm:t>
    </dgm:pt>
    <dgm:pt modelId="{65E8388B-5752-42BE-92AF-4BB8C625798D}" type="parTrans" cxnId="{26FEF392-373F-4F6F-9261-8079D105F672}">
      <dgm:prSet/>
      <dgm:spPr/>
      <dgm:t>
        <a:bodyPr/>
        <a:lstStyle/>
        <a:p>
          <a:endParaRPr lang="en-US"/>
        </a:p>
      </dgm:t>
    </dgm:pt>
    <dgm:pt modelId="{92EFD3EF-FE21-48DA-99D9-765089DEF82C}" type="sibTrans" cxnId="{26FEF392-373F-4F6F-9261-8079D105F672}">
      <dgm:prSet/>
      <dgm:spPr/>
      <dgm:t>
        <a:bodyPr/>
        <a:lstStyle/>
        <a:p>
          <a:endParaRPr lang="en-US"/>
        </a:p>
      </dgm:t>
    </dgm:pt>
    <dgm:pt modelId="{D29D656A-72FF-4E2B-9E23-09C7F793FF0B}" type="pres">
      <dgm:prSet presAssocID="{7AD4C77E-3673-4DCA-B6D8-896FAD0378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3AD833DA-D61F-4BF5-8D4E-E6F3254EFEEF}" type="pres">
      <dgm:prSet presAssocID="{B0528D8A-D57E-4A5F-A3E6-FD5D8D72BE5A}" presName="thickLine" presStyleLbl="alignNode1" presStyleIdx="0" presStyleCnt="5"/>
      <dgm:spPr/>
    </dgm:pt>
    <dgm:pt modelId="{A99F40B8-6E4C-45C4-A41C-4038A2E4FE45}" type="pres">
      <dgm:prSet presAssocID="{B0528D8A-D57E-4A5F-A3E6-FD5D8D72BE5A}" presName="horz1" presStyleCnt="0"/>
      <dgm:spPr/>
    </dgm:pt>
    <dgm:pt modelId="{DD085D03-6213-4DB7-A34F-EDD796F7485D}" type="pres">
      <dgm:prSet presAssocID="{B0528D8A-D57E-4A5F-A3E6-FD5D8D72BE5A}" presName="tx1" presStyleLbl="revTx" presStyleIdx="0" presStyleCnt="5"/>
      <dgm:spPr/>
      <dgm:t>
        <a:bodyPr/>
        <a:lstStyle/>
        <a:p>
          <a:endParaRPr lang="pl-PL"/>
        </a:p>
      </dgm:t>
    </dgm:pt>
    <dgm:pt modelId="{222D91F2-5584-410C-960A-B34022DEB6DF}" type="pres">
      <dgm:prSet presAssocID="{B0528D8A-D57E-4A5F-A3E6-FD5D8D72BE5A}" presName="vert1" presStyleCnt="0"/>
      <dgm:spPr/>
    </dgm:pt>
    <dgm:pt modelId="{6D9438B2-6C4C-4489-880B-DAE81CE9A712}" type="pres">
      <dgm:prSet presAssocID="{D9A0A234-5B09-4DF8-970B-7FB2AACF74C7}" presName="thickLine" presStyleLbl="alignNode1" presStyleIdx="1" presStyleCnt="5"/>
      <dgm:spPr/>
    </dgm:pt>
    <dgm:pt modelId="{190BDFBF-6322-47F4-9AC4-3DEF6F5AE9A2}" type="pres">
      <dgm:prSet presAssocID="{D9A0A234-5B09-4DF8-970B-7FB2AACF74C7}" presName="horz1" presStyleCnt="0"/>
      <dgm:spPr/>
    </dgm:pt>
    <dgm:pt modelId="{A8BBA76A-CB3D-43F7-B50A-ECD33F05C6F7}" type="pres">
      <dgm:prSet presAssocID="{D9A0A234-5B09-4DF8-970B-7FB2AACF74C7}" presName="tx1" presStyleLbl="revTx" presStyleIdx="1" presStyleCnt="5"/>
      <dgm:spPr/>
      <dgm:t>
        <a:bodyPr/>
        <a:lstStyle/>
        <a:p>
          <a:endParaRPr lang="pl-PL"/>
        </a:p>
      </dgm:t>
    </dgm:pt>
    <dgm:pt modelId="{60C9A313-327F-4DE8-94EF-455D245B412E}" type="pres">
      <dgm:prSet presAssocID="{D9A0A234-5B09-4DF8-970B-7FB2AACF74C7}" presName="vert1" presStyleCnt="0"/>
      <dgm:spPr/>
    </dgm:pt>
    <dgm:pt modelId="{2024330A-7FD2-44C7-83E9-13DFC28848A9}" type="pres">
      <dgm:prSet presAssocID="{00EE3917-BECD-4966-8046-23FE24CCAB60}" presName="thickLine" presStyleLbl="alignNode1" presStyleIdx="2" presStyleCnt="5"/>
      <dgm:spPr/>
    </dgm:pt>
    <dgm:pt modelId="{00934C8F-CBA0-4D10-9343-2B0C623D2B51}" type="pres">
      <dgm:prSet presAssocID="{00EE3917-BECD-4966-8046-23FE24CCAB60}" presName="horz1" presStyleCnt="0"/>
      <dgm:spPr/>
    </dgm:pt>
    <dgm:pt modelId="{BCD9AD14-0703-4C70-83A1-F4A8885944E1}" type="pres">
      <dgm:prSet presAssocID="{00EE3917-BECD-4966-8046-23FE24CCAB60}" presName="tx1" presStyleLbl="revTx" presStyleIdx="2" presStyleCnt="5"/>
      <dgm:spPr/>
      <dgm:t>
        <a:bodyPr/>
        <a:lstStyle/>
        <a:p>
          <a:endParaRPr lang="pl-PL"/>
        </a:p>
      </dgm:t>
    </dgm:pt>
    <dgm:pt modelId="{E6152731-2D16-4539-AB76-527EFD58CF2A}" type="pres">
      <dgm:prSet presAssocID="{00EE3917-BECD-4966-8046-23FE24CCAB60}" presName="vert1" presStyleCnt="0"/>
      <dgm:spPr/>
    </dgm:pt>
    <dgm:pt modelId="{4844B65D-307B-461D-8958-BE65FBB95BB8}" type="pres">
      <dgm:prSet presAssocID="{A932CF5A-9531-499F-BFA0-FD4F5A367684}" presName="thickLine" presStyleLbl="alignNode1" presStyleIdx="3" presStyleCnt="5"/>
      <dgm:spPr/>
    </dgm:pt>
    <dgm:pt modelId="{AA4D7BDF-5424-4F4D-91F4-58A3A0C93272}" type="pres">
      <dgm:prSet presAssocID="{A932CF5A-9531-499F-BFA0-FD4F5A367684}" presName="horz1" presStyleCnt="0"/>
      <dgm:spPr/>
    </dgm:pt>
    <dgm:pt modelId="{CE348D18-FAC8-4710-82E5-6C27C409226B}" type="pres">
      <dgm:prSet presAssocID="{A932CF5A-9531-499F-BFA0-FD4F5A367684}" presName="tx1" presStyleLbl="revTx" presStyleIdx="3" presStyleCnt="5"/>
      <dgm:spPr/>
      <dgm:t>
        <a:bodyPr/>
        <a:lstStyle/>
        <a:p>
          <a:endParaRPr lang="pl-PL"/>
        </a:p>
      </dgm:t>
    </dgm:pt>
    <dgm:pt modelId="{41660A06-F1FF-4B0B-BBE9-063247FAEBED}" type="pres">
      <dgm:prSet presAssocID="{A932CF5A-9531-499F-BFA0-FD4F5A367684}" presName="vert1" presStyleCnt="0"/>
      <dgm:spPr/>
    </dgm:pt>
    <dgm:pt modelId="{CC7D3F5D-F947-45EC-9CDE-4191AFEDD331}" type="pres">
      <dgm:prSet presAssocID="{7D6B2533-CF14-4F15-8830-BB40314FDEAB}" presName="thickLine" presStyleLbl="alignNode1" presStyleIdx="4" presStyleCnt="5"/>
      <dgm:spPr/>
    </dgm:pt>
    <dgm:pt modelId="{3185945B-624F-4F97-A97E-7B0F958DC707}" type="pres">
      <dgm:prSet presAssocID="{7D6B2533-CF14-4F15-8830-BB40314FDEAB}" presName="horz1" presStyleCnt="0"/>
      <dgm:spPr/>
    </dgm:pt>
    <dgm:pt modelId="{B3A78BF9-142B-4405-ABFD-3B0AECED0DA2}" type="pres">
      <dgm:prSet presAssocID="{7D6B2533-CF14-4F15-8830-BB40314FDEAB}" presName="tx1" presStyleLbl="revTx" presStyleIdx="4" presStyleCnt="5"/>
      <dgm:spPr/>
      <dgm:t>
        <a:bodyPr/>
        <a:lstStyle/>
        <a:p>
          <a:endParaRPr lang="pl-PL"/>
        </a:p>
      </dgm:t>
    </dgm:pt>
    <dgm:pt modelId="{D3DA809A-FAF6-4F89-BDBB-447672EB23F5}" type="pres">
      <dgm:prSet presAssocID="{7D6B2533-CF14-4F15-8830-BB40314FDEAB}" presName="vert1" presStyleCnt="0"/>
      <dgm:spPr/>
    </dgm:pt>
  </dgm:ptLst>
  <dgm:cxnLst>
    <dgm:cxn modelId="{26FEF392-373F-4F6F-9261-8079D105F672}" srcId="{7AD4C77E-3673-4DCA-B6D8-896FAD037876}" destId="{7D6B2533-CF14-4F15-8830-BB40314FDEAB}" srcOrd="4" destOrd="0" parTransId="{65E8388B-5752-42BE-92AF-4BB8C625798D}" sibTransId="{92EFD3EF-FE21-48DA-99D9-765089DEF82C}"/>
    <dgm:cxn modelId="{0E1DCD71-FC74-4CFE-B31B-A786FDA0097A}" type="presOf" srcId="{B0528D8A-D57E-4A5F-A3E6-FD5D8D72BE5A}" destId="{DD085D03-6213-4DB7-A34F-EDD796F7485D}" srcOrd="0" destOrd="0" presId="urn:microsoft.com/office/officeart/2008/layout/LinedList"/>
    <dgm:cxn modelId="{61CD6BDF-BC21-4FE1-B139-DE8B06AF9C91}" type="presOf" srcId="{7AD4C77E-3673-4DCA-B6D8-896FAD037876}" destId="{D29D656A-72FF-4E2B-9E23-09C7F793FF0B}" srcOrd="0" destOrd="0" presId="urn:microsoft.com/office/officeart/2008/layout/LinedList"/>
    <dgm:cxn modelId="{8620612E-45EF-4443-8FB4-19ED5ED6FA50}" type="presOf" srcId="{A932CF5A-9531-499F-BFA0-FD4F5A367684}" destId="{CE348D18-FAC8-4710-82E5-6C27C409226B}" srcOrd="0" destOrd="0" presId="urn:microsoft.com/office/officeart/2008/layout/LinedList"/>
    <dgm:cxn modelId="{C12713C1-FF27-40B2-AD18-F3E2B0D0610F}" type="presOf" srcId="{D9A0A234-5B09-4DF8-970B-7FB2AACF74C7}" destId="{A8BBA76A-CB3D-43F7-B50A-ECD33F05C6F7}" srcOrd="0" destOrd="0" presId="urn:microsoft.com/office/officeart/2008/layout/LinedList"/>
    <dgm:cxn modelId="{2CB46EA8-D139-4414-B5AB-F668ADF95B60}" srcId="{7AD4C77E-3673-4DCA-B6D8-896FAD037876}" destId="{B0528D8A-D57E-4A5F-A3E6-FD5D8D72BE5A}" srcOrd="0" destOrd="0" parTransId="{F8FEF00D-5F9D-4F78-8C4B-FD4F5E57ABCE}" sibTransId="{2BD16A37-A75C-4948-B638-14A4D27DD758}"/>
    <dgm:cxn modelId="{C26C5E26-6B25-4985-AD42-11DF5F074AF1}" srcId="{7AD4C77E-3673-4DCA-B6D8-896FAD037876}" destId="{00EE3917-BECD-4966-8046-23FE24CCAB60}" srcOrd="2" destOrd="0" parTransId="{8C761559-9D5A-4A9C-9C49-5C9021E15FD8}" sibTransId="{EED2A5E3-E42D-4825-9240-E6E4A629CF59}"/>
    <dgm:cxn modelId="{117B5599-0707-4AE8-A205-2594BEF69E57}" type="presOf" srcId="{00EE3917-BECD-4966-8046-23FE24CCAB60}" destId="{BCD9AD14-0703-4C70-83A1-F4A8885944E1}" srcOrd="0" destOrd="0" presId="urn:microsoft.com/office/officeart/2008/layout/LinedList"/>
    <dgm:cxn modelId="{751A7BE0-A399-4BBE-8981-39979992584E}" srcId="{7AD4C77E-3673-4DCA-B6D8-896FAD037876}" destId="{A932CF5A-9531-499F-BFA0-FD4F5A367684}" srcOrd="3" destOrd="0" parTransId="{3415D3CE-24F5-4E05-A930-7E23ECA7E964}" sibTransId="{3CF3BB3B-5176-4204-B962-77BF43BC53BC}"/>
    <dgm:cxn modelId="{1B78CEFC-9B7D-4C2A-A237-4C1AD3950B09}" srcId="{7AD4C77E-3673-4DCA-B6D8-896FAD037876}" destId="{D9A0A234-5B09-4DF8-970B-7FB2AACF74C7}" srcOrd="1" destOrd="0" parTransId="{C6C60ECF-C522-4BFA-9B62-F048562B2501}" sibTransId="{7A7C5B98-558E-41A4-8255-8341DE897395}"/>
    <dgm:cxn modelId="{2437C36B-B3B9-448B-9DC1-58EAE9AA21CC}" type="presOf" srcId="{7D6B2533-CF14-4F15-8830-BB40314FDEAB}" destId="{B3A78BF9-142B-4405-ABFD-3B0AECED0DA2}" srcOrd="0" destOrd="0" presId="urn:microsoft.com/office/officeart/2008/layout/LinedList"/>
    <dgm:cxn modelId="{0093708F-F990-4BD9-888D-C89FD9EEC853}" type="presParOf" srcId="{D29D656A-72FF-4E2B-9E23-09C7F793FF0B}" destId="{3AD833DA-D61F-4BF5-8D4E-E6F3254EFEEF}" srcOrd="0" destOrd="0" presId="urn:microsoft.com/office/officeart/2008/layout/LinedList"/>
    <dgm:cxn modelId="{A99F91B1-6322-46A8-ADF4-8682BB9AF8E2}" type="presParOf" srcId="{D29D656A-72FF-4E2B-9E23-09C7F793FF0B}" destId="{A99F40B8-6E4C-45C4-A41C-4038A2E4FE45}" srcOrd="1" destOrd="0" presId="urn:microsoft.com/office/officeart/2008/layout/LinedList"/>
    <dgm:cxn modelId="{D6816C29-6ED0-4E07-AF1B-BD08917BF81B}" type="presParOf" srcId="{A99F40B8-6E4C-45C4-A41C-4038A2E4FE45}" destId="{DD085D03-6213-4DB7-A34F-EDD796F7485D}" srcOrd="0" destOrd="0" presId="urn:microsoft.com/office/officeart/2008/layout/LinedList"/>
    <dgm:cxn modelId="{36A5EDCF-7515-4DAC-B3C2-35DFE0F865BF}" type="presParOf" srcId="{A99F40B8-6E4C-45C4-A41C-4038A2E4FE45}" destId="{222D91F2-5584-410C-960A-B34022DEB6DF}" srcOrd="1" destOrd="0" presId="urn:microsoft.com/office/officeart/2008/layout/LinedList"/>
    <dgm:cxn modelId="{397C5339-AB16-4B08-BB21-9CC202AE6715}" type="presParOf" srcId="{D29D656A-72FF-4E2B-9E23-09C7F793FF0B}" destId="{6D9438B2-6C4C-4489-880B-DAE81CE9A712}" srcOrd="2" destOrd="0" presId="urn:microsoft.com/office/officeart/2008/layout/LinedList"/>
    <dgm:cxn modelId="{B091866D-E002-45FA-A069-258B3E08F7E9}" type="presParOf" srcId="{D29D656A-72FF-4E2B-9E23-09C7F793FF0B}" destId="{190BDFBF-6322-47F4-9AC4-3DEF6F5AE9A2}" srcOrd="3" destOrd="0" presId="urn:microsoft.com/office/officeart/2008/layout/LinedList"/>
    <dgm:cxn modelId="{344988A5-AD11-442B-BB23-ED2ED1BB9C35}" type="presParOf" srcId="{190BDFBF-6322-47F4-9AC4-3DEF6F5AE9A2}" destId="{A8BBA76A-CB3D-43F7-B50A-ECD33F05C6F7}" srcOrd="0" destOrd="0" presId="urn:microsoft.com/office/officeart/2008/layout/LinedList"/>
    <dgm:cxn modelId="{DF940D63-7735-4EC0-AD1E-A0E3C2EEBB03}" type="presParOf" srcId="{190BDFBF-6322-47F4-9AC4-3DEF6F5AE9A2}" destId="{60C9A313-327F-4DE8-94EF-455D245B412E}" srcOrd="1" destOrd="0" presId="urn:microsoft.com/office/officeart/2008/layout/LinedList"/>
    <dgm:cxn modelId="{59C3AC99-1164-4E30-A339-B01B18BBE522}" type="presParOf" srcId="{D29D656A-72FF-4E2B-9E23-09C7F793FF0B}" destId="{2024330A-7FD2-44C7-83E9-13DFC28848A9}" srcOrd="4" destOrd="0" presId="urn:microsoft.com/office/officeart/2008/layout/LinedList"/>
    <dgm:cxn modelId="{DA40E46E-D7FF-4DFF-BE26-7039051DCBA8}" type="presParOf" srcId="{D29D656A-72FF-4E2B-9E23-09C7F793FF0B}" destId="{00934C8F-CBA0-4D10-9343-2B0C623D2B51}" srcOrd="5" destOrd="0" presId="urn:microsoft.com/office/officeart/2008/layout/LinedList"/>
    <dgm:cxn modelId="{17B85D81-B252-4CCD-9678-3917F20C742F}" type="presParOf" srcId="{00934C8F-CBA0-4D10-9343-2B0C623D2B51}" destId="{BCD9AD14-0703-4C70-83A1-F4A8885944E1}" srcOrd="0" destOrd="0" presId="urn:microsoft.com/office/officeart/2008/layout/LinedList"/>
    <dgm:cxn modelId="{DA424B8E-C6EB-4274-8257-FEEE467F2A4D}" type="presParOf" srcId="{00934C8F-CBA0-4D10-9343-2B0C623D2B51}" destId="{E6152731-2D16-4539-AB76-527EFD58CF2A}" srcOrd="1" destOrd="0" presId="urn:microsoft.com/office/officeart/2008/layout/LinedList"/>
    <dgm:cxn modelId="{30118FFD-6CB6-4DC6-B3EC-02BEE1FB04A3}" type="presParOf" srcId="{D29D656A-72FF-4E2B-9E23-09C7F793FF0B}" destId="{4844B65D-307B-461D-8958-BE65FBB95BB8}" srcOrd="6" destOrd="0" presId="urn:microsoft.com/office/officeart/2008/layout/LinedList"/>
    <dgm:cxn modelId="{CCC4BAB8-40EB-4CFB-B585-1791AE826D36}" type="presParOf" srcId="{D29D656A-72FF-4E2B-9E23-09C7F793FF0B}" destId="{AA4D7BDF-5424-4F4D-91F4-58A3A0C93272}" srcOrd="7" destOrd="0" presId="urn:microsoft.com/office/officeart/2008/layout/LinedList"/>
    <dgm:cxn modelId="{51CCB7AA-F237-4BA2-9F45-ED87569B94D5}" type="presParOf" srcId="{AA4D7BDF-5424-4F4D-91F4-58A3A0C93272}" destId="{CE348D18-FAC8-4710-82E5-6C27C409226B}" srcOrd="0" destOrd="0" presId="urn:microsoft.com/office/officeart/2008/layout/LinedList"/>
    <dgm:cxn modelId="{5E1416B6-3274-438B-869C-9BB77E740372}" type="presParOf" srcId="{AA4D7BDF-5424-4F4D-91F4-58A3A0C93272}" destId="{41660A06-F1FF-4B0B-BBE9-063247FAEBED}" srcOrd="1" destOrd="0" presId="urn:microsoft.com/office/officeart/2008/layout/LinedList"/>
    <dgm:cxn modelId="{B1E96334-5224-42AD-A246-FA814E6510B3}" type="presParOf" srcId="{D29D656A-72FF-4E2B-9E23-09C7F793FF0B}" destId="{CC7D3F5D-F947-45EC-9CDE-4191AFEDD331}" srcOrd="8" destOrd="0" presId="urn:microsoft.com/office/officeart/2008/layout/LinedList"/>
    <dgm:cxn modelId="{C05D37F0-F7D9-4908-9BD5-196E9CCBC411}" type="presParOf" srcId="{D29D656A-72FF-4E2B-9E23-09C7F793FF0B}" destId="{3185945B-624F-4F97-A97E-7B0F958DC707}" srcOrd="9" destOrd="0" presId="urn:microsoft.com/office/officeart/2008/layout/LinedList"/>
    <dgm:cxn modelId="{26680B77-BFD9-4198-B702-B95C02BF13C0}" type="presParOf" srcId="{3185945B-624F-4F97-A97E-7B0F958DC707}" destId="{B3A78BF9-142B-4405-ABFD-3B0AECED0DA2}" srcOrd="0" destOrd="0" presId="urn:microsoft.com/office/officeart/2008/layout/LinedList"/>
    <dgm:cxn modelId="{1223EAA4-615B-475C-9355-1C84A14D261E}" type="presParOf" srcId="{3185945B-624F-4F97-A97E-7B0F958DC707}" destId="{D3DA809A-FAF6-4F89-BDBB-447672EB23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2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4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6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7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8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6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3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2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5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0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7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D059B6-ADD8-488A-B346-63289E90D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69B42B4-BC82-4495-A6F9-A28167B56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83CC168C-2AD4-4FFB-9F25-420ED6514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6C9F369A-6158-4AE8-BA04-138A9DFFA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FC7B1DF4-AD98-42A8-820F-667A3DCC4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1C58B74-3656-4FD5-AC47-EE3A59EBB8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B349A01-D803-4A18-B608-47BFCED43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CE3D4922-3D1C-4679-9A86-15BFC1A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64E9BCF-1B67-4514-808C-A5DCBDEB4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2238778-9D1D-45F4-BB78-76F208A22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3667F4D-F2CD-4E50-BACC-24766910F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20CAAE25-D2F2-493F-9569-EC552C1AD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42D5E996-541D-42BA-8B22-F7E96752C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6BDB86F1-7C07-4D49-B9C9-7837A1FB2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92FDEA97-0861-44C0-9B26-4BB5F777A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A9F3AA02-C861-444A-9178-0BD3D3CE1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1174" y="1507714"/>
            <a:ext cx="8197576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dirty="0" err="1"/>
              <a:t>Nasze</a:t>
            </a:r>
            <a:r>
              <a:rPr lang="en-US" sz="6600" dirty="0"/>
              <a:t> </a:t>
            </a:r>
            <a:r>
              <a:rPr lang="en-US" sz="6600" dirty="0" err="1"/>
              <a:t>sukcesy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/>
              <a:t> w </a:t>
            </a:r>
            <a:r>
              <a:rPr lang="en-US" sz="6600" dirty="0" err="1"/>
              <a:t>roku</a:t>
            </a:r>
            <a:r>
              <a:rPr lang="en-US" sz="6600" dirty="0"/>
              <a:t> </a:t>
            </a:r>
            <a:r>
              <a:rPr lang="en-US" sz="6600" dirty="0" err="1"/>
              <a:t>szkolnym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/>
              <a:t> 2018\2019</a:t>
            </a:r>
          </a:p>
        </p:txBody>
      </p:sp>
    </p:spTree>
    <p:extLst>
      <p:ext uri="{BB962C8B-B14F-4D97-AF65-F5344CB8AC3E}">
        <p14:creationId xmlns:p14="http://schemas.microsoft.com/office/powerpoint/2010/main" val="2396154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7779" y="215284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pl-PL" dirty="0"/>
              <a:t>Drużynowy Konkurs </a:t>
            </a:r>
            <a:br>
              <a:rPr lang="pl-PL" dirty="0"/>
            </a:br>
            <a:r>
              <a:rPr lang="pl-PL" dirty="0"/>
              <a:t>Matematyczno-Geograficzny</a:t>
            </a:r>
            <a:br>
              <a:rPr lang="pl-PL" dirty="0"/>
            </a:br>
            <a:r>
              <a:rPr lang="pl-PL" dirty="0"/>
              <a:t> „II Rzeczpospolita w liczbach”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1" y="2260845"/>
            <a:ext cx="9905999" cy="4040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I miejsce</a:t>
            </a:r>
          </a:p>
          <a:p>
            <a:pPr marL="0" indent="0">
              <a:buNone/>
            </a:pPr>
            <a:r>
              <a:rPr lang="pl-PL" dirty="0"/>
              <a:t>Skład drużyny:</a:t>
            </a:r>
          </a:p>
          <a:p>
            <a:r>
              <a:rPr lang="pl-PL" sz="2800" b="1" dirty="0"/>
              <a:t>Michał  </a:t>
            </a:r>
            <a:r>
              <a:rPr lang="pl-PL" sz="2800" b="1" dirty="0" err="1"/>
              <a:t>Drojecki</a:t>
            </a:r>
            <a:r>
              <a:rPr lang="pl-PL" sz="2800" b="1" dirty="0"/>
              <a:t> </a:t>
            </a:r>
            <a:r>
              <a:rPr lang="pl-PL" sz="2800" dirty="0"/>
              <a:t>- 1c</a:t>
            </a:r>
          </a:p>
          <a:p>
            <a:r>
              <a:rPr lang="pl-PL" sz="2800" b="1" dirty="0"/>
              <a:t>Igor Jasiński </a:t>
            </a:r>
            <a:r>
              <a:rPr lang="pl-PL" sz="2800" dirty="0"/>
              <a:t>- 3d</a:t>
            </a:r>
          </a:p>
          <a:p>
            <a:r>
              <a:rPr lang="pl-PL" sz="2800" b="1" dirty="0"/>
              <a:t>Mieszko Skrzypek </a:t>
            </a:r>
            <a:r>
              <a:rPr lang="pl-PL" sz="2800" dirty="0"/>
              <a:t>- 3d</a:t>
            </a:r>
          </a:p>
          <a:p>
            <a:r>
              <a:rPr lang="pl-PL" sz="2800" b="1" dirty="0"/>
              <a:t>Szymon </a:t>
            </a:r>
            <a:r>
              <a:rPr lang="pl-PL" sz="2800" b="1" dirty="0" err="1"/>
              <a:t>Ustarbowski</a:t>
            </a:r>
            <a:r>
              <a:rPr lang="pl-PL" sz="2800" b="1" dirty="0"/>
              <a:t> </a:t>
            </a:r>
            <a:r>
              <a:rPr lang="pl-PL" sz="2800" dirty="0"/>
              <a:t>- 3d</a:t>
            </a:r>
          </a:p>
          <a:p>
            <a:r>
              <a:rPr lang="pl-PL" sz="2800" b="1" dirty="0"/>
              <a:t>Michał Tomczak </a:t>
            </a:r>
            <a:r>
              <a:rPr lang="pl-PL" sz="2800" dirty="0"/>
              <a:t>- 3d</a:t>
            </a:r>
          </a:p>
        </p:txBody>
      </p:sp>
    </p:spTree>
    <p:extLst>
      <p:ext uri="{BB962C8B-B14F-4D97-AF65-F5344CB8AC3E}">
        <p14:creationId xmlns:p14="http://schemas.microsoft.com/office/powerpoint/2010/main" val="71744927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D059B6-ADD8-488A-B346-63289E90D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69B42B4-BC82-4495-A6F9-A28167B56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83CC168C-2AD4-4FFB-9F25-420ED6514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C9F369A-6158-4AE8-BA04-138A9DFFA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FC7B1DF4-AD98-42A8-820F-667A3DCC4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61C58B74-3656-4FD5-AC47-EE3A59EBB8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8B349A01-D803-4A18-B608-47BFCED43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CE3D4922-3D1C-4679-9A86-15BFC1A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64E9BCF-1B67-4514-808C-A5DCBDEB4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2238778-9D1D-45F4-BB78-76F208A22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93667F4D-F2CD-4E50-BACC-24766910F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0CAAE25-D2F2-493F-9569-EC552C1AD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42D5E996-541D-42BA-8B22-F7E96752C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6BDB86F1-7C07-4D49-B9C9-7837A1FB2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92FDEA97-0861-44C0-9B26-4BB5F777A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A9F3AA02-C861-444A-9178-0BD3D3CE1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408290" y="1396179"/>
            <a:ext cx="6698127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dirty="0"/>
              <a:t>Sport</a:t>
            </a:r>
          </a:p>
        </p:txBody>
      </p:sp>
    </p:spTree>
    <p:extLst>
      <p:ext uri="{BB962C8B-B14F-4D97-AF65-F5344CB8AC3E}">
        <p14:creationId xmlns:p14="http://schemas.microsoft.com/office/powerpoint/2010/main" val="29254525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6573" y="625639"/>
            <a:ext cx="9905999" cy="6232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Zdobyliśmy jako </a:t>
            </a:r>
            <a:r>
              <a:rPr lang="pl-PL" sz="2800" b="1" dirty="0"/>
              <a:t>PIERWSZA W HISTORII SZKÓŁ W SOPOCIE</a:t>
            </a:r>
            <a:r>
              <a:rPr lang="pl-PL" sz="2800" dirty="0"/>
              <a:t> wszystkie pierwsze miejsca w jednym roku szkolnym w piłce siatkowej chłopców: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3600" dirty="0"/>
              <a:t> I miejsce; Turniej Mikołajkowy o Puchar Dyrektora II LO w Sopocie.</a:t>
            </a:r>
          </a:p>
          <a:p>
            <a:r>
              <a:rPr lang="pl-PL" sz="3600" dirty="0"/>
              <a:t> I miejsce; Mistrzostwa Sopotu.</a:t>
            </a:r>
          </a:p>
          <a:p>
            <a:r>
              <a:rPr lang="pl-PL" sz="3600" dirty="0"/>
              <a:t> I miejsce; Mistrzostwa Sopotu w siatkówce plażowej.</a:t>
            </a:r>
          </a:p>
          <a:p>
            <a:endParaRPr lang="pl-PL" sz="3600" dirty="0"/>
          </a:p>
        </p:txBody>
      </p:sp>
      <p:pic>
        <p:nvPicPr>
          <p:cNvPr id="2" name="Queen-We-Are-The-Champions">
            <a:hlinkClick r:id="" action="ppaction://media"/>
            <a:extLst>
              <a:ext uri="{FF2B5EF4-FFF2-40B4-BE49-F238E27FC236}">
                <a16:creationId xmlns:a16="http://schemas.microsoft.com/office/drawing/2014/main" xmlns="" id="{1FFCA14F-6BA1-4ED3-9078-2A0CB46C9D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219" end="139820.41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065" y="7756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34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62462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III LO w Sopocie Mistrzem Sopotu w Lekkoatletyce w kategorii chłopców i dziewcząt</a:t>
            </a:r>
          </a:p>
        </p:txBody>
      </p:sp>
    </p:spTree>
    <p:extLst>
      <p:ext uri="{BB962C8B-B14F-4D97-AF65-F5344CB8AC3E}">
        <p14:creationId xmlns:p14="http://schemas.microsoft.com/office/powerpoint/2010/main" val="279641181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39124" y="176809"/>
            <a:ext cx="9905998" cy="1478570"/>
          </a:xfrm>
        </p:spPr>
        <p:txBody>
          <a:bodyPr>
            <a:normAutofit/>
          </a:bodyPr>
          <a:lstStyle/>
          <a:p>
            <a:r>
              <a:rPr lang="pl-PL" sz="4400" dirty="0"/>
              <a:t>Dziewczęta: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660622" y="1667756"/>
            <a:ext cx="9905999" cy="5013435"/>
          </a:xfrm>
        </p:spPr>
        <p:txBody>
          <a:bodyPr>
            <a:normAutofit/>
          </a:bodyPr>
          <a:lstStyle/>
          <a:p>
            <a:r>
              <a:rPr lang="pl-PL" sz="2800" dirty="0"/>
              <a:t>100m: złoty medal- </a:t>
            </a:r>
            <a:r>
              <a:rPr lang="pl-PL" sz="3500" dirty="0"/>
              <a:t>Grzelak Magdalena</a:t>
            </a:r>
          </a:p>
          <a:p>
            <a:r>
              <a:rPr lang="pl-PL" sz="2800" dirty="0"/>
              <a:t>400m: złoty medal- </a:t>
            </a:r>
            <a:r>
              <a:rPr lang="pl-PL" sz="3500" dirty="0"/>
              <a:t>Siewierska Julia</a:t>
            </a:r>
          </a:p>
          <a:p>
            <a:r>
              <a:rPr lang="pl-PL" sz="2800" dirty="0"/>
              <a:t>800m: brązowy medal- </a:t>
            </a:r>
            <a:r>
              <a:rPr lang="pl-PL" sz="3500" dirty="0"/>
              <a:t>Witkowska Wiktoria</a:t>
            </a:r>
          </a:p>
          <a:p>
            <a:r>
              <a:rPr lang="pl-PL" sz="2800" dirty="0"/>
              <a:t>4x100m: złoty medal- </a:t>
            </a:r>
            <a:r>
              <a:rPr lang="pl-PL" sz="3600" dirty="0"/>
              <a:t>Witkowska Wiktoria, Grzelak </a:t>
            </a:r>
            <a:r>
              <a:rPr lang="pl-PL" sz="3500" dirty="0"/>
              <a:t>Magdalena, Dunia Jagoda, Siewierska Julia</a:t>
            </a:r>
          </a:p>
          <a:p>
            <a:pPr marL="0" indent="0">
              <a:buNone/>
            </a:pPr>
            <a:r>
              <a:rPr lang="pl-PL" sz="2800" dirty="0"/>
              <a:t>Pchnięcie kulą:</a:t>
            </a:r>
          </a:p>
          <a:p>
            <a:r>
              <a:rPr lang="pl-PL" sz="2800" dirty="0"/>
              <a:t>brązowy medal- </a:t>
            </a:r>
            <a:r>
              <a:rPr lang="pl-PL" sz="3500" dirty="0"/>
              <a:t>Dzikiewicz Karina 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2129482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pl-PL" dirty="0"/>
              <a:t>Chłopcy: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4718" y="1718441"/>
            <a:ext cx="10757282" cy="5139559"/>
          </a:xfrm>
        </p:spPr>
        <p:txBody>
          <a:bodyPr>
            <a:normAutofit/>
          </a:bodyPr>
          <a:lstStyle/>
          <a:p>
            <a:r>
              <a:rPr lang="pl-PL" dirty="0"/>
              <a:t>100m: złoty medal- </a:t>
            </a:r>
            <a:r>
              <a:rPr lang="pl-PL" sz="3200" dirty="0"/>
              <a:t>Szymański Jakub</a:t>
            </a:r>
          </a:p>
          <a:p>
            <a:pPr marL="0" indent="0">
              <a:buNone/>
            </a:pPr>
            <a:r>
              <a:rPr lang="pl-PL" dirty="0"/>
              <a:t>Skok w dal:</a:t>
            </a:r>
          </a:p>
          <a:p>
            <a:r>
              <a:rPr lang="pl-PL" dirty="0"/>
              <a:t>złoty medal- </a:t>
            </a:r>
            <a:r>
              <a:rPr lang="pl-PL" sz="3200" dirty="0"/>
              <a:t>Kubiak Piotr</a:t>
            </a:r>
            <a:endParaRPr lang="pl-PL" dirty="0"/>
          </a:p>
          <a:p>
            <a:r>
              <a:rPr lang="pl-PL" dirty="0"/>
              <a:t>brązowy medal- </a:t>
            </a:r>
            <a:r>
              <a:rPr lang="pl-PL" sz="3200" dirty="0" err="1"/>
              <a:t>Pachur</a:t>
            </a:r>
            <a:r>
              <a:rPr lang="pl-PL" sz="3200" dirty="0"/>
              <a:t> Adam</a:t>
            </a:r>
          </a:p>
          <a:p>
            <a:r>
              <a:rPr lang="pl-PL" dirty="0"/>
              <a:t>400m: srebrny medal- </a:t>
            </a:r>
            <a:r>
              <a:rPr lang="pl-PL" sz="3200" dirty="0"/>
              <a:t>Pacuk Jakub</a:t>
            </a:r>
            <a:endParaRPr lang="pl-PL" dirty="0"/>
          </a:p>
          <a:p>
            <a:r>
              <a:rPr lang="pl-PL" dirty="0"/>
              <a:t>4x100m: złoty medal- </a:t>
            </a:r>
            <a:r>
              <a:rPr lang="pl-PL" sz="3200" dirty="0"/>
              <a:t>Burzyński Adam, Rutkowski Marcel, Pacuk Jakub, Szymański Jakub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945267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75094" y="819807"/>
            <a:ext cx="9959590" cy="521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Pchnięcie kulą:</a:t>
            </a:r>
            <a:r>
              <a:rPr lang="pl-PL" dirty="0"/>
              <a:t> </a:t>
            </a:r>
          </a:p>
          <a:p>
            <a:r>
              <a:rPr lang="pl-PL" dirty="0"/>
              <a:t>srebrny medal- </a:t>
            </a:r>
            <a:r>
              <a:rPr lang="pl-PL" sz="3200" dirty="0" err="1"/>
              <a:t>Pachur</a:t>
            </a:r>
            <a:r>
              <a:rPr lang="pl-PL" sz="3200" dirty="0"/>
              <a:t> Adam</a:t>
            </a:r>
          </a:p>
          <a:p>
            <a:pPr marL="0" indent="0">
              <a:buNone/>
            </a:pPr>
            <a:r>
              <a:rPr lang="pl-PL" sz="2800" dirty="0"/>
              <a:t>Skok wzwyż:</a:t>
            </a:r>
          </a:p>
          <a:p>
            <a:r>
              <a:rPr lang="pl-PL" dirty="0"/>
              <a:t>złoty medal- </a:t>
            </a:r>
            <a:r>
              <a:rPr lang="pl-PL" sz="3200" dirty="0"/>
              <a:t>Szymański Jakub</a:t>
            </a:r>
          </a:p>
          <a:p>
            <a:r>
              <a:rPr lang="pl-PL" dirty="0"/>
              <a:t> brązowy medal- </a:t>
            </a:r>
            <a:r>
              <a:rPr lang="pl-PL" sz="3200" dirty="0"/>
              <a:t>Kubiak Piotr</a:t>
            </a:r>
          </a:p>
          <a:p>
            <a:pPr marL="0" indent="0">
              <a:buNone/>
            </a:pPr>
            <a:r>
              <a:rPr lang="pl-PL" sz="2800" dirty="0"/>
              <a:t>1500m:</a:t>
            </a:r>
            <a:r>
              <a:rPr lang="pl-PL" dirty="0"/>
              <a:t> </a:t>
            </a:r>
          </a:p>
          <a:p>
            <a:r>
              <a:rPr lang="pl-PL" dirty="0"/>
              <a:t>brązowy medal- </a:t>
            </a:r>
            <a:r>
              <a:rPr lang="pl-PL" sz="3200" dirty="0"/>
              <a:t>Żołnowski Maciej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21774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D059B6-ADD8-488A-B346-63289E90D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69B42B4-BC82-4495-A6F9-A28167B56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83CC168C-2AD4-4FFB-9F25-420ED6514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6C9F369A-6158-4AE8-BA04-138A9DFFA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FC7B1DF4-AD98-42A8-820F-667A3DCC4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1C58B74-3656-4FD5-AC47-EE3A59EBB8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B349A01-D803-4A18-B608-47BFCED43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CE3D4922-3D1C-4679-9A86-15BFC1A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64E9BCF-1B67-4514-808C-A5DCBDEB4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2238778-9D1D-45F4-BB78-76F208A22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3667F4D-F2CD-4E50-BACC-24766910F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20CAAE25-D2F2-493F-9569-EC552C1AD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42D5E996-541D-42BA-8B22-F7E96752C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6BDB86F1-7C07-4D49-B9C9-7837A1FB2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92FDEA97-0861-44C0-9B26-4BB5F777A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A9F3AA02-C861-444A-9178-0BD3D3CE1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34978" y="1419993"/>
            <a:ext cx="7762345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dirty="0"/>
              <a:t>JĘZYK POLSKI</a:t>
            </a:r>
          </a:p>
        </p:txBody>
      </p:sp>
    </p:spTree>
    <p:extLst>
      <p:ext uri="{BB962C8B-B14F-4D97-AF65-F5344CB8AC3E}">
        <p14:creationId xmlns:p14="http://schemas.microsoft.com/office/powerpoint/2010/main" val="348321609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Konkurs literacki: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484312" y="1983419"/>
            <a:ext cx="10489228" cy="312420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sz="2800" dirty="0"/>
              <a:t>„HERBERT W OCZACH MŁODYCH POMORZAN”</a:t>
            </a:r>
          </a:p>
          <a:p>
            <a:pPr marL="0" indent="0">
              <a:buNone/>
            </a:pPr>
            <a:r>
              <a:rPr lang="pl-PL" dirty="0"/>
              <a:t>laureatkami zostały uczennice klas pierwszych: </a:t>
            </a:r>
            <a:br>
              <a:rPr lang="pl-PL" dirty="0"/>
            </a:br>
            <a:r>
              <a:rPr lang="pl-PL" sz="3200" dirty="0"/>
              <a:t>Jagoda Dunia </a:t>
            </a:r>
            <a:br>
              <a:rPr lang="pl-PL" sz="3200" dirty="0"/>
            </a:br>
            <a:r>
              <a:rPr lang="pl-PL" sz="3200" dirty="0"/>
              <a:t>Wiktoria Dawidowska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169968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E3D4922-3D1C-4679-9A86-15BFC1A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64E9BCF-1B67-4514-808C-A5DCBDEB4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2238778-9D1D-45F4-BB78-76F208A22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93667F4D-F2CD-4E50-BACC-24766910F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20CAAE25-D2F2-493F-9569-EC552C1AD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42D5E996-541D-42BA-8B22-F7E96752C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6BDB86F1-7C07-4D49-B9C9-7837A1FB2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92FDEA97-0861-44C0-9B26-4BB5F777A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A9F3AA02-C861-444A-9178-0BD3D3CE1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C0FC299-D086-4EF2-90C0-1E8AF316A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7369" y="1396180"/>
            <a:ext cx="7291164" cy="3842570"/>
          </a:xfrm>
        </p:spPr>
        <p:txBody>
          <a:bodyPr anchor="ctr">
            <a:normAutofit/>
          </a:bodyPr>
          <a:lstStyle/>
          <a:p>
            <a:pPr algn="l"/>
            <a:r>
              <a:rPr lang="pl-PL" sz="6600" dirty="0"/>
              <a:t>FIZYKA</a:t>
            </a:r>
            <a:endParaRPr lang="en-GB" sz="6600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CEFCF95D-C69E-4294-A7FF-37C8D06B4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1396180"/>
            <a:ext cx="2531516" cy="3842569"/>
          </a:xfrm>
        </p:spPr>
        <p:txBody>
          <a:bodyPr anchor="ctr"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0620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433" y="179773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pl-PL" dirty="0"/>
              <a:t>Nagrody Prezydenta Sopotu za bardzo dobre wyniki w nauce  ( </a:t>
            </a:r>
            <a:r>
              <a:rPr lang="pl-PL" dirty="0" err="1"/>
              <a:t>tzw</a:t>
            </a:r>
            <a:r>
              <a:rPr lang="pl-PL" dirty="0"/>
              <a:t> Sopockie Sowy) dla  naszych maturzystek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6013" y="2187343"/>
            <a:ext cx="9905999" cy="4167079"/>
          </a:xfrm>
        </p:spPr>
        <p:txBody>
          <a:bodyPr>
            <a:normAutofit/>
          </a:bodyPr>
          <a:lstStyle/>
          <a:p>
            <a:r>
              <a:rPr lang="pl-PL" sz="3600" b="1" dirty="0"/>
              <a:t>Wiktorii Staniszewskiej</a:t>
            </a:r>
          </a:p>
          <a:p>
            <a:r>
              <a:rPr lang="pl-PL" sz="3600" b="1" dirty="0"/>
              <a:t>Weroniki </a:t>
            </a:r>
            <a:r>
              <a:rPr lang="pl-PL" sz="3600" b="1" dirty="0" err="1"/>
              <a:t>Siewert</a:t>
            </a:r>
            <a:endParaRPr lang="pl-PL" sz="3600" b="1" dirty="0"/>
          </a:p>
          <a:p>
            <a:r>
              <a:rPr lang="pl-PL" sz="3600" b="1" dirty="0"/>
              <a:t>Martyny Kalkowskiej</a:t>
            </a:r>
          </a:p>
          <a:p>
            <a:r>
              <a:rPr lang="pl-PL" sz="3600" b="1" dirty="0"/>
              <a:t>Pauliny </a:t>
            </a:r>
            <a:r>
              <a:rPr lang="pl-PL" sz="3600" b="1" dirty="0" err="1"/>
              <a:t>Paczoskiej</a:t>
            </a:r>
            <a:endParaRPr lang="pl-PL" sz="3600" b="1" dirty="0"/>
          </a:p>
          <a:p>
            <a:r>
              <a:rPr lang="pl-PL" sz="3600" b="1" dirty="0"/>
              <a:t>Hanny Borowskiej</a:t>
            </a:r>
          </a:p>
        </p:txBody>
      </p:sp>
    </p:spTree>
    <p:extLst>
      <p:ext uri="{BB962C8B-B14F-4D97-AF65-F5344CB8AC3E}">
        <p14:creationId xmlns:p14="http://schemas.microsoft.com/office/powerpoint/2010/main" val="374815810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EA0AA4-E43C-4843-8D04-29F33016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96" y="-263370"/>
            <a:ext cx="10881587" cy="2438399"/>
          </a:xfrm>
        </p:spPr>
        <p:txBody>
          <a:bodyPr>
            <a:normAutofit/>
          </a:bodyPr>
          <a:lstStyle/>
          <a:p>
            <a:r>
              <a:rPr lang="pl-PL" sz="3600" dirty="0"/>
              <a:t>Ogólnopolski Konkurs Fizyczny EUREKA .W konkursie udział wzięło 28 uczniów z </a:t>
            </a:r>
            <a:br>
              <a:rPr lang="pl-PL" sz="3600" dirty="0"/>
            </a:br>
            <a:r>
              <a:rPr lang="pl-PL" sz="3600" dirty="0"/>
              <a:t>kl. 1c, 2d, 3d</a:t>
            </a:r>
            <a:endParaRPr lang="en-GB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E1B8660-6648-481B-88C3-135F2187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497" y="2125462"/>
            <a:ext cx="10437704" cy="511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Laureaci: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1. </a:t>
            </a:r>
            <a:r>
              <a:rPr lang="pl-PL" b="1" dirty="0"/>
              <a:t>Michał Tomczak- </a:t>
            </a:r>
            <a:r>
              <a:rPr lang="pl-PL" dirty="0"/>
              <a:t>kl.3d </a:t>
            </a:r>
            <a:br>
              <a:rPr lang="pl-PL" dirty="0"/>
            </a:br>
            <a:r>
              <a:rPr lang="pl-PL" sz="2800" dirty="0"/>
              <a:t>Wyróżnieni: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1.</a:t>
            </a:r>
            <a:r>
              <a:rPr lang="pl-PL" b="1" dirty="0"/>
              <a:t> Piotr </a:t>
            </a:r>
            <a:r>
              <a:rPr lang="pl-PL" b="1" dirty="0" err="1"/>
              <a:t>Gmiński</a:t>
            </a:r>
            <a:r>
              <a:rPr lang="pl-PL" b="1" dirty="0"/>
              <a:t> </a:t>
            </a:r>
            <a:r>
              <a:rPr lang="pl-PL" dirty="0"/>
              <a:t>- kl. 1c</a:t>
            </a:r>
            <a:br>
              <a:rPr lang="pl-PL" dirty="0"/>
            </a:br>
            <a:r>
              <a:rPr lang="pl-PL" dirty="0"/>
              <a:t>2.</a:t>
            </a:r>
            <a:r>
              <a:rPr lang="pl-PL" b="1" dirty="0"/>
              <a:t>Miłosz </a:t>
            </a:r>
            <a:r>
              <a:rPr lang="pl-PL" b="1" dirty="0" err="1"/>
              <a:t>Płoszyński</a:t>
            </a:r>
            <a:r>
              <a:rPr lang="pl-PL" b="1" dirty="0"/>
              <a:t> </a:t>
            </a:r>
            <a:r>
              <a:rPr lang="pl-PL" dirty="0"/>
              <a:t>- kl.1c</a:t>
            </a:r>
            <a:br>
              <a:rPr lang="pl-PL" dirty="0"/>
            </a:br>
            <a:r>
              <a:rPr lang="pl-PL" dirty="0"/>
              <a:t>3.</a:t>
            </a:r>
            <a:r>
              <a:rPr lang="pl-PL" b="1" dirty="0"/>
              <a:t> Jan Karaszewski </a:t>
            </a:r>
            <a:r>
              <a:rPr lang="pl-PL" dirty="0"/>
              <a:t>- kl.1c</a:t>
            </a:r>
            <a:br>
              <a:rPr lang="pl-PL" dirty="0"/>
            </a:br>
            <a:r>
              <a:rPr lang="pl-PL" dirty="0"/>
              <a:t>4.</a:t>
            </a:r>
            <a:r>
              <a:rPr lang="pl-PL" b="1" dirty="0"/>
              <a:t> Dawid Kalbarczyk - </a:t>
            </a:r>
            <a:r>
              <a:rPr lang="pl-PL" dirty="0"/>
              <a:t>kl.1c</a:t>
            </a:r>
            <a:br>
              <a:rPr lang="pl-PL" dirty="0"/>
            </a:br>
            <a:r>
              <a:rPr lang="pl-PL" dirty="0"/>
              <a:t>5.</a:t>
            </a:r>
            <a:r>
              <a:rPr lang="pl-PL" b="1" dirty="0"/>
              <a:t>Michał </a:t>
            </a:r>
            <a:r>
              <a:rPr lang="pl-PL" b="1" dirty="0" err="1"/>
              <a:t>Drojecki</a:t>
            </a:r>
            <a:r>
              <a:rPr lang="pl-PL" b="1" dirty="0"/>
              <a:t> </a:t>
            </a:r>
            <a:r>
              <a:rPr lang="pl-PL" dirty="0"/>
              <a:t>-kl.1c</a:t>
            </a:r>
            <a:br>
              <a:rPr lang="pl-PL" dirty="0"/>
            </a:br>
            <a:r>
              <a:rPr lang="pl-PL" dirty="0"/>
              <a:t>6.</a:t>
            </a:r>
            <a:r>
              <a:rPr lang="pl-PL" b="1" dirty="0"/>
              <a:t> Jagoda Szlachta- </a:t>
            </a:r>
            <a:r>
              <a:rPr lang="pl-PL" dirty="0"/>
              <a:t>kl.2d</a:t>
            </a:r>
            <a:br>
              <a:rPr lang="pl-PL" dirty="0"/>
            </a:br>
            <a:r>
              <a:rPr lang="pl-PL" dirty="0"/>
              <a:t>7.</a:t>
            </a:r>
            <a:r>
              <a:rPr lang="pl-PL" b="1" dirty="0"/>
              <a:t> Zofia Rucińska </a:t>
            </a:r>
            <a:r>
              <a:rPr lang="pl-PL" dirty="0"/>
              <a:t>-kl.3d</a:t>
            </a:r>
            <a:br>
              <a:rPr lang="pl-PL" dirty="0"/>
            </a:br>
            <a:r>
              <a:rPr lang="pl-PL" dirty="0"/>
              <a:t>8.</a:t>
            </a:r>
            <a:r>
              <a:rPr lang="pl-PL" b="1" dirty="0"/>
              <a:t> Jacek </a:t>
            </a:r>
            <a:r>
              <a:rPr lang="pl-PL" b="1" dirty="0" err="1"/>
              <a:t>Golicki</a:t>
            </a:r>
            <a:r>
              <a:rPr lang="pl-PL" b="1" dirty="0"/>
              <a:t> </a:t>
            </a:r>
            <a:r>
              <a:rPr lang="pl-PL" dirty="0"/>
              <a:t>- kl.3d</a:t>
            </a:r>
            <a:br>
              <a:rPr lang="pl-PL" dirty="0"/>
            </a:br>
            <a:r>
              <a:rPr lang="pl-PL" dirty="0"/>
              <a:t>9.</a:t>
            </a:r>
            <a:r>
              <a:rPr lang="pl-PL" b="1" dirty="0"/>
              <a:t> Wacław Mickiewicz-Nurek </a:t>
            </a:r>
            <a:r>
              <a:rPr lang="pl-PL" dirty="0"/>
              <a:t>-kl.3d</a:t>
            </a:r>
            <a:br>
              <a:rPr lang="pl-PL" dirty="0"/>
            </a:br>
            <a:r>
              <a:rPr lang="pl-PL" dirty="0"/>
              <a:t>10.</a:t>
            </a:r>
            <a:r>
              <a:rPr lang="pl-PL" b="1" dirty="0"/>
              <a:t> Maciej Trocha</a:t>
            </a:r>
            <a:r>
              <a:rPr lang="pl-PL" dirty="0"/>
              <a:t> -kl.3d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66603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952847" y="0"/>
            <a:ext cx="8930747" cy="2110382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Ogólnopolski Konkurs Fizyczny </a:t>
            </a:r>
            <a:br>
              <a:rPr lang="pl-PL" sz="4800" dirty="0"/>
            </a:br>
            <a:r>
              <a:rPr lang="pl-PL" sz="4800" dirty="0"/>
              <a:t>„Lwiątko 2019”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2085581" y="3169807"/>
            <a:ext cx="8930748" cy="860400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Julia </a:t>
            </a:r>
            <a:r>
              <a:rPr lang="pl-PL" sz="4000" dirty="0" err="1"/>
              <a:t>Kadela</a:t>
            </a:r>
            <a:r>
              <a:rPr lang="pl-PL" sz="4000" dirty="0"/>
              <a:t> – 1b</a:t>
            </a:r>
          </a:p>
        </p:txBody>
      </p:sp>
    </p:spTree>
    <p:extLst>
      <p:ext uri="{BB962C8B-B14F-4D97-AF65-F5344CB8AC3E}">
        <p14:creationId xmlns:p14="http://schemas.microsoft.com/office/powerpoint/2010/main" val="220281151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D059B6-ADD8-488A-B346-63289E90D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69B42B4-BC82-4495-A6F9-A28167B56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83CC168C-2AD4-4FFB-9F25-420ED6514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C9F369A-6158-4AE8-BA04-138A9DFFA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FC7B1DF4-AD98-42A8-820F-667A3DCC4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61C58B74-3656-4FD5-AC47-EE3A59EBB8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8B349A01-D803-4A18-B608-47BFCED43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CE3D4922-3D1C-4679-9A86-15BFC1A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64E9BCF-1B67-4514-808C-A5DCBDEB4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2238778-9D1D-45F4-BB78-76F208A22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93667F4D-F2CD-4E50-BACC-24766910F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0CAAE25-D2F2-493F-9569-EC552C1AD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42D5E996-541D-42BA-8B22-F7E96752C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6BDB86F1-7C07-4D49-B9C9-7837A1FB2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92FDEA97-0861-44C0-9B26-4BB5F777A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A9F3AA02-C861-444A-9178-0BD3D3CE1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F0BE0B6-88A8-4ECB-B484-F69481D3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221" y="1252997"/>
            <a:ext cx="11834283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dirty="0"/>
              <a:t>WYDARZENIA</a:t>
            </a:r>
          </a:p>
        </p:txBody>
      </p:sp>
    </p:spTree>
    <p:extLst>
      <p:ext uri="{BB962C8B-B14F-4D97-AF65-F5344CB8AC3E}">
        <p14:creationId xmlns:p14="http://schemas.microsoft.com/office/powerpoint/2010/main" val="153826546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4C52C56-BEF2-4E22-8C8E-A7AC96B03A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2CB718-C0BC-4606-86B8-93ED402B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38" y="685800"/>
            <a:ext cx="3761990" cy="5105400"/>
          </a:xfrm>
        </p:spPr>
        <p:txBody>
          <a:bodyPr>
            <a:normAutofit/>
          </a:bodyPr>
          <a:lstStyle/>
          <a:p>
            <a:r>
              <a:rPr lang="en-GB" sz="4800" dirty="0" err="1">
                <a:solidFill>
                  <a:srgbClr val="FFFFFF"/>
                </a:solidFill>
              </a:rPr>
              <a:t>Wycieczki</a:t>
            </a:r>
            <a:r>
              <a:rPr lang="en-GB" sz="4800" dirty="0">
                <a:solidFill>
                  <a:srgbClr val="FFFFFF"/>
                </a:solidFill>
              </a:rPr>
              <a:t> </a:t>
            </a:r>
            <a:r>
              <a:rPr lang="en-GB" sz="4800" dirty="0" err="1">
                <a:solidFill>
                  <a:srgbClr val="FFFFFF"/>
                </a:solidFill>
              </a:rPr>
              <a:t>klasowe</a:t>
            </a:r>
            <a:r>
              <a:rPr lang="en-GB" sz="4800" dirty="0">
                <a:solidFill>
                  <a:srgbClr val="FFFFFF"/>
                </a:solidFill>
              </a:rPr>
              <a:t> </a:t>
            </a:r>
            <a:r>
              <a:rPr lang="en-GB" sz="4800" dirty="0" err="1">
                <a:solidFill>
                  <a:srgbClr val="FFFFFF"/>
                </a:solidFill>
              </a:rPr>
              <a:t>i</a:t>
            </a:r>
            <a:r>
              <a:rPr lang="en-GB" sz="4800" dirty="0">
                <a:solidFill>
                  <a:srgbClr val="FFFFFF"/>
                </a:solidFill>
              </a:rPr>
              <a:t> </a:t>
            </a:r>
            <a:r>
              <a:rPr lang="en-GB" sz="4800" dirty="0" err="1">
                <a:solidFill>
                  <a:srgbClr val="FFFFFF"/>
                </a:solidFill>
              </a:rPr>
              <a:t>szkolne</a:t>
            </a:r>
            <a:endParaRPr lang="en-GB" sz="4800" dirty="0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2AD15E94-6040-4034-82D4-A06371EF8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43141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68275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48FE7F1-CEEB-4E4B-85B8-227D0039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12" y="854177"/>
            <a:ext cx="11238270" cy="5356124"/>
          </a:xfrm>
        </p:spPr>
        <p:txBody>
          <a:bodyPr>
            <a:normAutofit/>
          </a:bodyPr>
          <a:lstStyle/>
          <a:p>
            <a:r>
              <a:rPr lang="pl-PL" sz="2800" dirty="0"/>
              <a:t>Udział uczniów naszej szkoły  w XIII Ogólnopolskim Przeglądzie Małych Form Teatralnych im. </a:t>
            </a:r>
            <a:r>
              <a:rPr lang="pl-PL" sz="2800" dirty="0" err="1"/>
              <a:t>A.Luterka</a:t>
            </a:r>
            <a:endParaRPr lang="pl-PL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/>
              <a:t>Spotkania ze sławnymi </a:t>
            </a:r>
            <a:r>
              <a:rPr lang="pl-PL" sz="2800" dirty="0" err="1"/>
              <a:t>ludzmi</a:t>
            </a:r>
            <a:r>
              <a:rPr lang="pl-PL" sz="2800" dirty="0"/>
              <a:t> : Leszkiem Balcerowiczem w ramach projektu Bohaterowie współczesnej Polski, spotkanie z Lechem Wałęsą.</a:t>
            </a:r>
          </a:p>
          <a:p>
            <a:r>
              <a:rPr lang="pl-PL" sz="2800" dirty="0"/>
              <a:t>Cykl spotkań z przedstawicielami Policji na temat  bezpieczeństwa.</a:t>
            </a:r>
          </a:p>
          <a:p>
            <a:r>
              <a:rPr lang="pl-PL" sz="2800" dirty="0"/>
              <a:t>Aktywna praca na rzecz sopockiego schroniska ‘</a:t>
            </a:r>
            <a:r>
              <a:rPr lang="pl-PL" sz="2800" dirty="0" err="1"/>
              <a:t>Sopotkowo</a:t>
            </a:r>
            <a:r>
              <a:rPr lang="pl-PL" sz="2800" dirty="0"/>
              <a:t>’ </a:t>
            </a:r>
          </a:p>
          <a:p>
            <a:r>
              <a:rPr lang="pl-PL" sz="2800" dirty="0"/>
              <a:t>Wolontariat. Aktywne formy pomocy na rzecz stowarzyszenia Meander.</a:t>
            </a:r>
          </a:p>
          <a:p>
            <a:r>
              <a:rPr lang="pl-PL" sz="2800" dirty="0"/>
              <a:t>Wolontariat. Pomoc przy organizacji Międzynarodowego Festiwalu Muzyki Chóralnej „MUNDUS CANTAT”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89391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67693" y="-428624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/>
              <a:t>Dzień Włoski w naszej szkole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387D715-196A-48DE-991A-C6545559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2327370"/>
            <a:ext cx="7651812" cy="42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034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031A1C-DF0A-49AD-9B0D-F0DACDDD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820" y="0"/>
            <a:ext cx="10018713" cy="1752599"/>
          </a:xfrm>
        </p:spPr>
        <p:txBody>
          <a:bodyPr/>
          <a:lstStyle/>
          <a:p>
            <a:r>
              <a:rPr lang="en-GB" dirty="0" err="1"/>
              <a:t>Lekcje</a:t>
            </a:r>
            <a:r>
              <a:rPr lang="en-GB" dirty="0"/>
              <a:t>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murami</a:t>
            </a:r>
            <a:r>
              <a:rPr lang="en-GB" dirty="0"/>
              <a:t> </a:t>
            </a:r>
            <a:r>
              <a:rPr lang="en-GB" dirty="0" err="1"/>
              <a:t>szkoły</a:t>
            </a:r>
            <a:r>
              <a:rPr lang="en-GB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48479D-722B-44A2-A994-BC733D8BB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788" y="2728452"/>
            <a:ext cx="10470636" cy="4129548"/>
          </a:xfrm>
        </p:spPr>
        <p:txBody>
          <a:bodyPr>
            <a:normAutofit fontScale="77500" lnSpcReduction="20000"/>
          </a:bodyPr>
          <a:lstStyle/>
          <a:p>
            <a:r>
              <a:rPr lang="pl-PL" sz="4000" dirty="0"/>
              <a:t>w Instytucie Biologicznym na Wyspie </a:t>
            </a:r>
            <a:r>
              <a:rPr lang="pl-PL" sz="4000" dirty="0" err="1"/>
              <a:t>Sobieszewskiej</a:t>
            </a:r>
            <a:endParaRPr lang="pl-PL" sz="4000" dirty="0"/>
          </a:p>
          <a:p>
            <a:r>
              <a:rPr lang="pl-PL" sz="4000" dirty="0"/>
              <a:t> w oczyszczalni ścieków w Gdańsku</a:t>
            </a:r>
          </a:p>
          <a:p>
            <a:r>
              <a:rPr lang="pl-PL" sz="4000" dirty="0"/>
              <a:t> wyjścia z cyklu przystanek praca  - Sopocka Sieć Doradztwa Zawodowego</a:t>
            </a:r>
          </a:p>
          <a:p>
            <a:r>
              <a:rPr lang="pl-PL" sz="4000" dirty="0"/>
              <a:t> zajęcia w Parku Naukowo-Technologicznym w Gdańsku</a:t>
            </a:r>
          </a:p>
          <a:p>
            <a:r>
              <a:rPr lang="pl-PL" sz="4000" dirty="0"/>
              <a:t>zajęcia na Uniwersytecie Gdańskim i Politechnice Gdańskiej</a:t>
            </a:r>
          </a:p>
          <a:p>
            <a:r>
              <a:rPr lang="pl-PL" sz="4000" dirty="0"/>
              <a:t>zajęcia w ramach Dnia Przedsiębiorczości</a:t>
            </a:r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47437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D059B6-ADD8-488A-B346-63289E90D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F69B42B4-BC82-4495-A6F9-A28167B56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83CC168C-2AD4-4FFB-9F25-420ED6514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6C9F369A-6158-4AE8-BA04-138A9DFFA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FC7B1DF4-AD98-42A8-820F-667A3DCC4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61C58B74-3656-4FD5-AC47-EE3A59EBB8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8B349A01-D803-4A18-B608-47BFCED43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E3D4922-3D1C-4679-9A86-15BFC1A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64E9BCF-1B67-4514-808C-A5DCBDEB4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2238778-9D1D-45F4-BB78-76F208A22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93667F4D-F2CD-4E50-BACC-24766910F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20CAAE25-D2F2-493F-9569-EC552C1AD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42D5E996-541D-42BA-8B22-F7E96752C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6BDB86F1-7C07-4D49-B9C9-7837A1FB2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92FDEA97-0861-44C0-9B26-4BB5F777A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A9F3AA02-C861-444A-9178-0BD3D3CE1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28FED2-8CC4-49C0-9B73-5D299128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974" y="1460474"/>
            <a:ext cx="7227358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6600" dirty="0"/>
              <a:t>HISTORIA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1023917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57F5EE-2443-4DD5-8E48-2951FF2F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4E9B85-CB5D-4DFC-8007-CA0FBCA2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52599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/>
              <a:t>II miejsce w konkursie międzyszkolnym Niepodległa na Pomorzu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7126520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EBABD0-9AD4-48BD-8844-660CDAD5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33" y="1963994"/>
            <a:ext cx="10018713" cy="1752599"/>
          </a:xfrm>
        </p:spPr>
        <p:txBody>
          <a:bodyPr/>
          <a:lstStyle/>
          <a:p>
            <a:r>
              <a:rPr lang="pl-PL" dirty="0"/>
              <a:t>UDZIAŁ W MIEJSKICH UROCZYSTOŚCIACH PATRIOTYCZNYCH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59623BE-5773-4AD8-A5C3-49180B928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143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D059B6-ADD8-488A-B346-63289E90D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69B42B4-BC82-4495-A6F9-A28167B56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83CC168C-2AD4-4FFB-9F25-420ED6514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C9F369A-6158-4AE8-BA04-138A9DFFA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FC7B1DF4-AD98-42A8-820F-667A3DCC4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61C58B74-3656-4FD5-AC47-EE3A59EBB8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8B349A01-D803-4A18-B608-47BFCED43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CE3D4922-3D1C-4679-9A86-15BFC1A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64E9BCF-1B67-4514-808C-A5DCBDEB4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2238778-9D1D-45F4-BB78-76F208A22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93667F4D-F2CD-4E50-BACC-24766910F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0CAAE25-D2F2-493F-9569-EC552C1AD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42D5E996-541D-42BA-8B22-F7E96752C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6BDB86F1-7C07-4D49-B9C9-7837A1FB2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xmlns="" id="{92FDEA97-0861-44C0-9B26-4BB5F777A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xmlns="" id="{A9F3AA02-C861-444A-9178-0BD3D3CE1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46514" y="1331912"/>
            <a:ext cx="7762345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dirty="0" err="1"/>
              <a:t>Matematyka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7807124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E966F8-4512-4E5E-866E-37E1D992F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764" y="914400"/>
            <a:ext cx="10814047" cy="5545394"/>
          </a:xfrm>
        </p:spPr>
        <p:txBody>
          <a:bodyPr>
            <a:normAutofit/>
          </a:bodyPr>
          <a:lstStyle/>
          <a:p>
            <a:r>
              <a:rPr lang="pl-PL" sz="3200" dirty="0"/>
              <a:t>27 IX 2018 r. - rocznica powstania Polskiego Państwa Podziemnego</a:t>
            </a:r>
          </a:p>
          <a:p>
            <a:r>
              <a:rPr lang="pl-PL" sz="3200" dirty="0"/>
              <a:t>11 XI 2018 r. - Narodowe Święto Niepodległości</a:t>
            </a:r>
          </a:p>
          <a:p>
            <a:r>
              <a:rPr lang="pl-PL" sz="3200" dirty="0"/>
              <a:t>14 II 2019 r. - rocznica powstania Armii Krajowej</a:t>
            </a:r>
          </a:p>
          <a:p>
            <a:r>
              <a:rPr lang="pl-PL" sz="3200" dirty="0"/>
              <a:t> 1 III 2019 r. - Narodowy Dzień Pamięci Żołnierzy Wyklętych</a:t>
            </a:r>
          </a:p>
          <a:p>
            <a:r>
              <a:rPr lang="pl-PL" sz="3200" dirty="0"/>
              <a:t> 3 V 2019 r. - Święto Konstytucji 3 Maja</a:t>
            </a:r>
          </a:p>
          <a:p>
            <a:r>
              <a:rPr lang="pl-PL" sz="3200" dirty="0"/>
              <a:t> 8 V 2019 r. - Dzień Zwycięstwa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38888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BE0728-276F-4FB4-BBE5-6FB27A1C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6" y="1706511"/>
            <a:ext cx="10686584" cy="2078292"/>
          </a:xfrm>
        </p:spPr>
        <p:txBody>
          <a:bodyPr/>
          <a:lstStyle/>
          <a:p>
            <a:r>
              <a:rPr lang="pl-PL" dirty="0"/>
              <a:t>UDZIAŁ W SALONACH MŁODOPOLSKICH IM. ARAMA RYBICKIEGO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46225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9AF05DE-28A6-4718-B401-E41F82D2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787" y="347816"/>
            <a:ext cx="11847872" cy="6510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600" b="1" dirty="0"/>
              <a:t>18 IX 2018 r.</a:t>
            </a:r>
            <a:r>
              <a:rPr lang="en-GB" sz="2600" dirty="0"/>
              <a:t> - Imperium </a:t>
            </a:r>
            <a:r>
              <a:rPr lang="en-GB" sz="2600" dirty="0" err="1"/>
              <a:t>boga</a:t>
            </a:r>
            <a:r>
              <a:rPr lang="en-GB" sz="2600" dirty="0"/>
              <a:t> </a:t>
            </a:r>
            <a:r>
              <a:rPr lang="en-GB" sz="2600" dirty="0" err="1"/>
              <a:t>Hanumena</a:t>
            </a:r>
            <a:r>
              <a:rPr lang="en-GB" sz="2600" dirty="0"/>
              <a:t>. Indie w </a:t>
            </a:r>
            <a:r>
              <a:rPr lang="en-GB" sz="2600" dirty="0" err="1"/>
              <a:t>trzech</a:t>
            </a:r>
            <a:r>
              <a:rPr lang="en-GB" sz="2600" dirty="0"/>
              <a:t> </a:t>
            </a:r>
            <a:r>
              <a:rPr lang="en-GB" sz="2600" dirty="0" err="1"/>
              <a:t>odsłonach</a:t>
            </a:r>
            <a:endParaRPr lang="pl-PL" sz="2600" dirty="0"/>
          </a:p>
          <a:p>
            <a:pPr marL="0" indent="0" algn="just">
              <a:buNone/>
            </a:pPr>
            <a:r>
              <a:rPr lang="en-GB" sz="2600" dirty="0"/>
              <a:t>(</a:t>
            </a:r>
            <a:r>
              <a:rPr lang="en-GB" sz="2600" dirty="0" err="1"/>
              <a:t>Sopoteka</a:t>
            </a:r>
            <a:r>
              <a:rPr lang="en-GB" sz="2600" dirty="0"/>
              <a:t>; </a:t>
            </a:r>
            <a:r>
              <a:rPr lang="en-GB" sz="2600" dirty="0" err="1"/>
              <a:t>dr</a:t>
            </a:r>
            <a:r>
              <a:rPr lang="en-GB" sz="2600" dirty="0"/>
              <a:t> hab. Piotr </a:t>
            </a:r>
            <a:r>
              <a:rPr lang="en-GB" sz="2600" dirty="0" err="1"/>
              <a:t>Kłodkowski</a:t>
            </a:r>
            <a:r>
              <a:rPr lang="en-GB" sz="2600" dirty="0"/>
              <a:t>)</a:t>
            </a:r>
          </a:p>
          <a:p>
            <a:pPr algn="just"/>
            <a:r>
              <a:rPr lang="en-GB" sz="2600" b="1" dirty="0"/>
              <a:t>19 IX 2018 r. </a:t>
            </a:r>
            <a:r>
              <a:rPr lang="en-GB" sz="2600" dirty="0"/>
              <a:t>- </a:t>
            </a:r>
            <a:r>
              <a:rPr lang="en-GB" sz="2600" dirty="0" err="1"/>
              <a:t>Przyszłość</a:t>
            </a:r>
            <a:r>
              <a:rPr lang="en-GB" sz="2600" dirty="0"/>
              <a:t> </a:t>
            </a:r>
            <a:r>
              <a:rPr lang="en-GB" sz="2600" dirty="0" err="1"/>
              <a:t>samorządu</a:t>
            </a:r>
            <a:r>
              <a:rPr lang="en-GB" sz="2600" dirty="0"/>
              <a:t> </a:t>
            </a:r>
            <a:r>
              <a:rPr lang="en-GB" sz="2600" dirty="0" err="1"/>
              <a:t>terytorialnego</a:t>
            </a:r>
            <a:r>
              <a:rPr lang="en-GB" sz="2600" dirty="0"/>
              <a:t> w </a:t>
            </a:r>
            <a:r>
              <a:rPr lang="en-GB" sz="2600" dirty="0" err="1"/>
              <a:t>Polsce</a:t>
            </a:r>
            <a:r>
              <a:rPr lang="en-GB" sz="2600" dirty="0"/>
              <a:t> </a:t>
            </a:r>
            <a:endParaRPr lang="pl-PL" sz="2600" dirty="0"/>
          </a:p>
          <a:p>
            <a:pPr marL="0" indent="0" algn="just">
              <a:buNone/>
            </a:pPr>
            <a:r>
              <a:rPr lang="en-GB" sz="2600" dirty="0"/>
              <a:t>(ECS; Jerzy </a:t>
            </a:r>
            <a:r>
              <a:rPr lang="en-GB" sz="2600" dirty="0" err="1"/>
              <a:t>Stępień</a:t>
            </a:r>
            <a:r>
              <a:rPr lang="en-GB" sz="2600" dirty="0"/>
              <a:t>, </a:t>
            </a:r>
            <a:r>
              <a:rPr lang="en-GB" sz="2600" dirty="0" err="1"/>
              <a:t>Ryszard</a:t>
            </a:r>
            <a:r>
              <a:rPr lang="en-GB" sz="2600" dirty="0"/>
              <a:t> </a:t>
            </a:r>
            <a:r>
              <a:rPr lang="en-GB" sz="2600" dirty="0" err="1"/>
              <a:t>Grobelny</a:t>
            </a:r>
            <a:r>
              <a:rPr lang="en-GB" sz="2600" dirty="0"/>
              <a:t>)</a:t>
            </a:r>
          </a:p>
          <a:p>
            <a:pPr algn="just"/>
            <a:r>
              <a:rPr lang="en-GB" sz="2600" b="1" dirty="0"/>
              <a:t>12 XI 2018 r. </a:t>
            </a:r>
            <a:r>
              <a:rPr lang="en-GB" sz="2600" dirty="0"/>
              <a:t>- </a:t>
            </a:r>
            <a:r>
              <a:rPr lang="en-GB" sz="2600" dirty="0" err="1"/>
              <a:t>Horyzonty</a:t>
            </a:r>
            <a:r>
              <a:rPr lang="en-GB" sz="2600" dirty="0"/>
              <a:t> </a:t>
            </a:r>
            <a:r>
              <a:rPr lang="en-GB" sz="2600" dirty="0" err="1"/>
              <a:t>programowe</a:t>
            </a:r>
            <a:r>
              <a:rPr lang="en-GB" sz="2600" dirty="0"/>
              <a:t> </a:t>
            </a:r>
            <a:r>
              <a:rPr lang="en-GB" sz="2600" dirty="0" err="1"/>
              <a:t>opozycji</a:t>
            </a:r>
            <a:r>
              <a:rPr lang="en-GB" sz="2600" dirty="0"/>
              <a:t> </a:t>
            </a:r>
            <a:r>
              <a:rPr lang="en-GB" sz="2600" dirty="0" err="1"/>
              <a:t>demokratycznej</a:t>
            </a:r>
            <a:r>
              <a:rPr lang="en-GB" sz="2600" dirty="0"/>
              <a:t> w PRL </a:t>
            </a:r>
            <a:endParaRPr lang="pl-PL" sz="2600" dirty="0"/>
          </a:p>
          <a:p>
            <a:pPr marL="0" indent="0" algn="just">
              <a:buNone/>
            </a:pPr>
            <a:r>
              <a:rPr lang="en-GB" sz="2600" dirty="0"/>
              <a:t>(ECS; Leszek </a:t>
            </a:r>
            <a:r>
              <a:rPr lang="en-GB" sz="2600" dirty="0" err="1"/>
              <a:t>Moczulski</a:t>
            </a:r>
            <a:r>
              <a:rPr lang="en-GB" sz="2600" dirty="0"/>
              <a:t>, Krzysztof </a:t>
            </a:r>
            <a:r>
              <a:rPr lang="en-GB" sz="2600" dirty="0" err="1"/>
              <a:t>Król</a:t>
            </a:r>
            <a:r>
              <a:rPr lang="en-GB" sz="2600" dirty="0"/>
              <a:t>)</a:t>
            </a:r>
          </a:p>
          <a:p>
            <a:pPr algn="just"/>
            <a:r>
              <a:rPr lang="en-GB" sz="2600" b="1" dirty="0"/>
              <a:t>26 XI 2018 r. </a:t>
            </a:r>
            <a:r>
              <a:rPr lang="en-GB" sz="2600" dirty="0"/>
              <a:t>- </a:t>
            </a:r>
            <a:r>
              <a:rPr lang="en-GB" sz="2600" dirty="0" err="1"/>
              <a:t>Polska</a:t>
            </a:r>
            <a:r>
              <a:rPr lang="en-GB" sz="2600" dirty="0"/>
              <a:t> po </a:t>
            </a:r>
            <a:r>
              <a:rPr lang="en-GB" sz="2600" dirty="0" err="1"/>
              <a:t>wyborach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przed</a:t>
            </a:r>
            <a:r>
              <a:rPr lang="en-GB" sz="2600" dirty="0"/>
              <a:t> </a:t>
            </a:r>
            <a:r>
              <a:rPr lang="en-GB" sz="2600" dirty="0" err="1"/>
              <a:t>wyborami</a:t>
            </a:r>
            <a:r>
              <a:rPr lang="en-GB" sz="2600" dirty="0"/>
              <a:t> </a:t>
            </a:r>
            <a:endParaRPr lang="pl-PL" sz="2600" dirty="0"/>
          </a:p>
          <a:p>
            <a:pPr marL="0" indent="0" algn="just">
              <a:buNone/>
            </a:pPr>
            <a:r>
              <a:rPr lang="en-GB" sz="2600" dirty="0"/>
              <a:t>(PGS Sopot; Dominika </a:t>
            </a:r>
            <a:r>
              <a:rPr lang="en-GB" sz="2600" dirty="0" err="1"/>
              <a:t>Wielowieyska</a:t>
            </a:r>
            <a:r>
              <a:rPr lang="en-GB" sz="2600" dirty="0"/>
              <a:t>, </a:t>
            </a:r>
            <a:r>
              <a:rPr lang="en-GB" sz="2600" dirty="0" err="1"/>
              <a:t>Michał</a:t>
            </a:r>
            <a:r>
              <a:rPr lang="en-GB" sz="2600" dirty="0"/>
              <a:t> </a:t>
            </a:r>
            <a:r>
              <a:rPr lang="en-GB" sz="2600" dirty="0" err="1"/>
              <a:t>Szułdrzyński</a:t>
            </a:r>
            <a:r>
              <a:rPr lang="en-GB" sz="2600" dirty="0"/>
              <a:t>)</a:t>
            </a:r>
          </a:p>
          <a:p>
            <a:pPr algn="just"/>
            <a:r>
              <a:rPr lang="en-GB" sz="2600" b="1" dirty="0"/>
              <a:t>30 I 2019 r.</a:t>
            </a:r>
            <a:r>
              <a:rPr lang="en-GB" sz="2600" dirty="0"/>
              <a:t> - </a:t>
            </a:r>
            <a:r>
              <a:rPr lang="en-GB" sz="2600" dirty="0" err="1"/>
              <a:t>Warto</a:t>
            </a:r>
            <a:r>
              <a:rPr lang="en-GB" sz="2600" dirty="0"/>
              <a:t> </a:t>
            </a:r>
            <a:r>
              <a:rPr lang="en-GB" sz="2600" dirty="0" err="1"/>
              <a:t>być</a:t>
            </a:r>
            <a:r>
              <a:rPr lang="en-GB" sz="2600" dirty="0"/>
              <a:t> </a:t>
            </a:r>
            <a:r>
              <a:rPr lang="en-GB" sz="2600" dirty="0" err="1"/>
              <a:t>przyzwoitym</a:t>
            </a:r>
            <a:r>
              <a:rPr lang="pl-PL" sz="2600" dirty="0"/>
              <a:t> </a:t>
            </a:r>
            <a:r>
              <a:rPr lang="en-GB" sz="2600" dirty="0"/>
              <a:t>(ECS; Marek </a:t>
            </a:r>
            <a:r>
              <a:rPr lang="en-GB" sz="2600" dirty="0" err="1"/>
              <a:t>Zając</a:t>
            </a:r>
            <a:r>
              <a:rPr lang="en-GB" sz="2600" dirty="0"/>
              <a:t>)</a:t>
            </a:r>
          </a:p>
          <a:p>
            <a:pPr algn="just"/>
            <a:r>
              <a:rPr lang="en-GB" sz="2600" b="1" dirty="0"/>
              <a:t>5 III 2019 r. </a:t>
            </a:r>
            <a:r>
              <a:rPr lang="en-GB" sz="2600" dirty="0"/>
              <a:t>- </a:t>
            </a:r>
            <a:r>
              <a:rPr lang="en-GB" sz="2600" dirty="0" err="1"/>
              <a:t>Gdańsk</a:t>
            </a:r>
            <a:r>
              <a:rPr lang="en-GB" sz="2600" dirty="0"/>
              <a:t> </a:t>
            </a:r>
            <a:r>
              <a:rPr lang="en-GB" sz="2600" dirty="0" err="1"/>
              <a:t>jako</a:t>
            </a:r>
            <a:r>
              <a:rPr lang="en-GB" sz="2600" dirty="0"/>
              <a:t> </a:t>
            </a:r>
            <a:r>
              <a:rPr lang="en-GB" sz="2600" dirty="0" err="1"/>
              <a:t>wspólnota</a:t>
            </a:r>
            <a:r>
              <a:rPr lang="en-GB" sz="2600" dirty="0"/>
              <a:t> </a:t>
            </a:r>
            <a:endParaRPr lang="pl-PL" sz="2600" dirty="0"/>
          </a:p>
          <a:p>
            <a:pPr marL="0" indent="0" algn="just">
              <a:buNone/>
            </a:pPr>
            <a:r>
              <a:rPr lang="en-GB" sz="2600" dirty="0"/>
              <a:t>(ECS; Wojciech </a:t>
            </a:r>
            <a:r>
              <a:rPr lang="en-GB" sz="2600" dirty="0" err="1"/>
              <a:t>Duda</a:t>
            </a:r>
            <a:r>
              <a:rPr lang="en-GB" sz="2600" dirty="0"/>
              <a:t>, Aleksander Hall, </a:t>
            </a:r>
            <a:r>
              <a:rPr lang="en-GB" sz="2600" dirty="0" err="1"/>
              <a:t>Cezary</a:t>
            </a:r>
            <a:r>
              <a:rPr lang="en-GB" sz="2600" dirty="0"/>
              <a:t> </a:t>
            </a:r>
            <a:r>
              <a:rPr lang="en-GB" sz="2600" dirty="0" err="1"/>
              <a:t>Olbracht-Prondzyński</a:t>
            </a:r>
            <a:r>
              <a:rPr lang="en-GB" sz="2600" dirty="0"/>
              <a:t>)</a:t>
            </a:r>
          </a:p>
          <a:p>
            <a:pPr algn="just"/>
            <a:r>
              <a:rPr lang="en-GB" sz="2600" b="1" dirty="0"/>
              <a:t>19 III 2019 r. </a:t>
            </a:r>
            <a:r>
              <a:rPr lang="en-GB" sz="2600" dirty="0"/>
              <a:t>- II </a:t>
            </a:r>
            <a:r>
              <a:rPr lang="en-GB" sz="2600" dirty="0" err="1"/>
              <a:t>Gdańskie</a:t>
            </a:r>
            <a:r>
              <a:rPr lang="en-GB" sz="2600" dirty="0"/>
              <a:t> </a:t>
            </a:r>
            <a:r>
              <a:rPr lang="en-GB" sz="2600" dirty="0" err="1"/>
              <a:t>Debaty</a:t>
            </a:r>
            <a:r>
              <a:rPr lang="en-GB" sz="2600" dirty="0"/>
              <a:t> </a:t>
            </a:r>
            <a:r>
              <a:rPr lang="en-GB" sz="2600" dirty="0" err="1"/>
              <a:t>Obywatelskie</a:t>
            </a:r>
            <a:r>
              <a:rPr lang="en-GB" sz="2600" dirty="0"/>
              <a:t> (ECS; Aleksander Hall)</a:t>
            </a:r>
          </a:p>
          <a:p>
            <a:pPr algn="just"/>
            <a:r>
              <a:rPr lang="en-GB" sz="2600" b="1" dirty="0"/>
              <a:t>11 V 2019 r. </a:t>
            </a:r>
            <a:r>
              <a:rPr lang="en-GB" sz="2600" dirty="0"/>
              <a:t>- </a:t>
            </a:r>
            <a:r>
              <a:rPr lang="en-GB" sz="2600" dirty="0" err="1"/>
              <a:t>Debata</a:t>
            </a:r>
            <a:r>
              <a:rPr lang="en-GB" sz="2600" dirty="0"/>
              <a:t> </a:t>
            </a:r>
            <a:r>
              <a:rPr lang="en-GB" sz="2600" dirty="0" err="1"/>
              <a:t>Jak</a:t>
            </a:r>
            <a:r>
              <a:rPr lang="en-GB" sz="2600" dirty="0"/>
              <a:t> </a:t>
            </a:r>
            <a:r>
              <a:rPr lang="en-GB" sz="2600" dirty="0" err="1"/>
              <a:t>rodziła</a:t>
            </a:r>
            <a:r>
              <a:rPr lang="en-GB" sz="2600" dirty="0"/>
              <a:t> </a:t>
            </a:r>
            <a:r>
              <a:rPr lang="en-GB" sz="2600" dirty="0" err="1"/>
              <a:t>się</a:t>
            </a:r>
            <a:r>
              <a:rPr lang="en-GB" sz="2600" dirty="0"/>
              <a:t> </a:t>
            </a:r>
            <a:r>
              <a:rPr lang="en-GB" sz="2600" dirty="0" err="1"/>
              <a:t>demokracja</a:t>
            </a:r>
            <a:r>
              <a:rPr lang="en-GB" sz="2600" dirty="0"/>
              <a:t> w </a:t>
            </a:r>
            <a:r>
              <a:rPr lang="en-GB" sz="2600" dirty="0" err="1"/>
              <a:t>Polsce</a:t>
            </a:r>
            <a:r>
              <a:rPr lang="en-GB" sz="2600" dirty="0"/>
              <a:t>? </a:t>
            </a:r>
            <a:endParaRPr lang="pl-PL" sz="2600" dirty="0"/>
          </a:p>
          <a:p>
            <a:pPr marL="0" indent="0" algn="just">
              <a:buNone/>
            </a:pPr>
            <a:r>
              <a:rPr lang="en-GB" sz="2600" dirty="0"/>
              <a:t>(ECS; prof. Andrzej </a:t>
            </a:r>
            <a:r>
              <a:rPr lang="en-GB" sz="2600" dirty="0" err="1"/>
              <a:t>Friszke</a:t>
            </a:r>
            <a:r>
              <a:rPr lang="en-GB" sz="2600" dirty="0"/>
              <a:t>, prof. Tomasz Sikorski, </a:t>
            </a:r>
            <a:r>
              <a:rPr lang="en-GB" sz="2600" dirty="0" err="1"/>
              <a:t>dr</a:t>
            </a:r>
            <a:r>
              <a:rPr lang="en-GB" sz="2600" dirty="0"/>
              <a:t> hab. </a:t>
            </a:r>
            <a:r>
              <a:rPr lang="en-GB" sz="2600" dirty="0" err="1"/>
              <a:t>Sławomir</a:t>
            </a:r>
            <a:r>
              <a:rPr lang="en-GB" sz="2600" dirty="0"/>
              <a:t> </a:t>
            </a:r>
            <a:r>
              <a:rPr lang="en-GB" sz="2600" dirty="0" err="1"/>
              <a:t>Sowiński</a:t>
            </a:r>
            <a:r>
              <a:rPr lang="en-GB" sz="2600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5982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27339" y="491027"/>
            <a:ext cx="9905999" cy="5602015"/>
          </a:xfrm>
        </p:spPr>
        <p:txBody>
          <a:bodyPr>
            <a:normAutofit/>
          </a:bodyPr>
          <a:lstStyle/>
          <a:p>
            <a:r>
              <a:rPr lang="pl-PL" sz="3200" dirty="0"/>
              <a:t>Uroczyste rozpoczęcie roku szkolnego dla klas matematycznych: </a:t>
            </a:r>
            <a:r>
              <a:rPr lang="pl-PL" sz="3200" dirty="0" err="1"/>
              <a:t>Geo-Gebra</a:t>
            </a:r>
            <a:r>
              <a:rPr lang="pl-PL" sz="3200" dirty="0"/>
              <a:t>.</a:t>
            </a:r>
          </a:p>
          <a:p>
            <a:r>
              <a:rPr lang="pl-PL" sz="3200" dirty="0"/>
              <a:t>Mecze matematyczne organizowane w naszej szkole.</a:t>
            </a:r>
          </a:p>
          <a:p>
            <a:r>
              <a:rPr lang="pl-PL" sz="3200" dirty="0"/>
              <a:t>Udział uczniów klas matematycznych w wykładach z matematyki dla I roku WETI PG.</a:t>
            </a:r>
          </a:p>
          <a:p>
            <a:r>
              <a:rPr lang="pl-PL" sz="3200" dirty="0"/>
              <a:t>Uczestniczenie 5 uczniów w zajęciach Algebry liniowej na PG.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163103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D059B6-ADD8-488A-B346-63289E90D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69B42B4-BC82-4495-A6F9-A28167B56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83CC168C-2AD4-4FFB-9F25-420ED6514C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6C9F369A-6158-4AE8-BA04-138A9DFFA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FC7B1DF4-AD98-42A8-820F-667A3DCC4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61C58B74-3656-4FD5-AC47-EE3A59EBB8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B349A01-D803-4A18-B608-47BFCED43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5655827-B42D-4180-88D3-D83F25E4B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4ACCB06-563C-4ADE-B4D6-1FE9F723C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0761ECD-D92B-46AE-82CA-640023D28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9A928607-C55C-40FD-B2DF-6CD6A7226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00A20C1-29A4-43E0-AB15-7931F76F8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4735" y="718645"/>
            <a:ext cx="10982529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 err="1"/>
              <a:t>Konkurs</a:t>
            </a:r>
            <a:r>
              <a:rPr lang="en-US" sz="6100" dirty="0"/>
              <a:t> </a:t>
            </a:r>
            <a:r>
              <a:rPr lang="en-US" sz="6100" dirty="0" err="1"/>
              <a:t>Logiczno-Matematyczny</a:t>
            </a:r>
            <a:r>
              <a:rPr lang="en-US" sz="6100" dirty="0"/>
              <a:t>  </a:t>
            </a:r>
            <a:r>
              <a:rPr lang="en-US" sz="6100" dirty="0" err="1"/>
              <a:t>uczniowie</a:t>
            </a:r>
            <a:r>
              <a:rPr lang="en-US" sz="6100" dirty="0"/>
              <a:t> z </a:t>
            </a:r>
            <a:r>
              <a:rPr lang="en-US" sz="6100" dirty="0" err="1"/>
              <a:t>klasy</a:t>
            </a:r>
            <a:r>
              <a:rPr lang="en-US" sz="6100" dirty="0"/>
              <a:t>:</a:t>
            </a:r>
            <a:br>
              <a:rPr lang="en-US" sz="6100" dirty="0"/>
            </a:br>
            <a:r>
              <a:rPr lang="en-US" sz="6100" dirty="0"/>
              <a:t> </a:t>
            </a:r>
            <a:r>
              <a:rPr lang="en-US" sz="6100" dirty="0" err="1"/>
              <a:t>Ic</a:t>
            </a:r>
            <a:r>
              <a:rPr lang="en-US" sz="6100" dirty="0"/>
              <a:t>, </a:t>
            </a:r>
            <a:r>
              <a:rPr lang="en-US" sz="6100" dirty="0" err="1"/>
              <a:t>IId</a:t>
            </a:r>
            <a:r>
              <a:rPr lang="en-US" sz="6100" dirty="0"/>
              <a:t>, </a:t>
            </a:r>
            <a:r>
              <a:rPr lang="en-US" sz="6100" dirty="0" err="1"/>
              <a:t>IIId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16890081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6303" y="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Uczniowie klas pierwszych: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73287" y="2445057"/>
            <a:ext cx="10018713" cy="31242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sz="3600" dirty="0"/>
              <a:t>Dawid Kalbarczyk - 1c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3600" dirty="0"/>
              <a:t>Michał </a:t>
            </a:r>
            <a:r>
              <a:rPr lang="pl-PL" sz="3600" dirty="0" err="1"/>
              <a:t>Drojecki</a:t>
            </a:r>
            <a:r>
              <a:rPr lang="pl-PL" sz="3600" dirty="0"/>
              <a:t> - 1c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3600" dirty="0"/>
              <a:t>Piotr </a:t>
            </a:r>
            <a:r>
              <a:rPr lang="pl-PL" sz="3600" dirty="0" err="1"/>
              <a:t>Gmiński</a:t>
            </a:r>
            <a:r>
              <a:rPr lang="pl-PL" sz="3600" dirty="0"/>
              <a:t> - 1c</a:t>
            </a:r>
          </a:p>
          <a:p>
            <a:pPr marL="514350" indent="-514350">
              <a:buFont typeface="+mj-lt"/>
              <a:buAutoNum type="romanUcPeriod"/>
            </a:pP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92146644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2130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5400" dirty="0"/>
              <a:t>Uczniowie klas drugich: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57936" y="2391696"/>
            <a:ext cx="10018713" cy="31242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sz="3600" dirty="0"/>
              <a:t>Zuzanna Folga   i  Bartosz Józefczak - 2d</a:t>
            </a:r>
            <a:endParaRPr lang="en-GB" sz="3600" dirty="0"/>
          </a:p>
          <a:p>
            <a:pPr marL="514350" indent="-514350">
              <a:buFont typeface="+mj-lt"/>
              <a:buAutoNum type="romanUcPeriod"/>
            </a:pPr>
            <a:r>
              <a:rPr lang="pl-PL" sz="3600" dirty="0"/>
              <a:t>Eligiusz Wróbel  - 2d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3600" dirty="0"/>
              <a:t>Adam </a:t>
            </a:r>
            <a:r>
              <a:rPr lang="pl-PL" sz="3600" dirty="0" err="1"/>
              <a:t>Pachur</a:t>
            </a:r>
            <a:r>
              <a:rPr lang="pl-PL" sz="3600" dirty="0"/>
              <a:t> - 2d</a:t>
            </a:r>
          </a:p>
        </p:txBody>
      </p:sp>
    </p:spTree>
    <p:extLst>
      <p:ext uri="{BB962C8B-B14F-4D97-AF65-F5344CB8AC3E}">
        <p14:creationId xmlns:p14="http://schemas.microsoft.com/office/powerpoint/2010/main" val="2106605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8002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5400" dirty="0"/>
              <a:t>Uczeń z klas trzecich: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4938" y="1253837"/>
            <a:ext cx="9905999" cy="35417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sz="3600" dirty="0"/>
              <a:t>Igor Jasiński - 3d</a:t>
            </a:r>
          </a:p>
        </p:txBody>
      </p:sp>
    </p:spTree>
    <p:extLst>
      <p:ext uri="{BB962C8B-B14F-4D97-AF65-F5344CB8AC3E}">
        <p14:creationId xmlns:p14="http://schemas.microsoft.com/office/powerpoint/2010/main" val="57319519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553137" y="0"/>
            <a:ext cx="10018713" cy="1752599"/>
          </a:xfrm>
        </p:spPr>
        <p:txBody>
          <a:bodyPr>
            <a:normAutofit/>
          </a:bodyPr>
          <a:lstStyle/>
          <a:p>
            <a:r>
              <a:rPr lang="pl-PL" sz="5400" dirty="0"/>
              <a:t>III Miejski Konkurs Matematyczny 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984036" y="1563328"/>
            <a:ext cx="10018713" cy="3124201"/>
          </a:xfrm>
        </p:spPr>
        <p:txBody>
          <a:bodyPr>
            <a:normAutofit/>
          </a:bodyPr>
          <a:lstStyle/>
          <a:p>
            <a:r>
              <a:rPr lang="pl-PL" sz="3600" dirty="0"/>
              <a:t>Michał Karczewski </a:t>
            </a:r>
            <a:r>
              <a:rPr lang="pl-PL" sz="3200" dirty="0"/>
              <a:t>- 2d </a:t>
            </a:r>
          </a:p>
          <a:p>
            <a:pPr marL="0" indent="0">
              <a:buNone/>
            </a:pPr>
            <a:r>
              <a:rPr lang="pl-PL" sz="3200" dirty="0"/>
              <a:t>poziom II  zajął w tej kategorii 2 miejsce </a:t>
            </a:r>
          </a:p>
        </p:txBody>
      </p:sp>
    </p:spTree>
    <p:extLst>
      <p:ext uri="{BB962C8B-B14F-4D97-AF65-F5344CB8AC3E}">
        <p14:creationId xmlns:p14="http://schemas.microsoft.com/office/powerpoint/2010/main" val="253529001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299</TotalTime>
  <Words>755</Words>
  <Application>Microsoft Office PowerPoint</Application>
  <PresentationFormat>Niestandardowy</PresentationFormat>
  <Paragraphs>117</Paragraphs>
  <Slides>32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Paralaksa</vt:lpstr>
      <vt:lpstr>Nasze sukcesy  w roku szkolnym  2018\2019</vt:lpstr>
      <vt:lpstr>Nagrody Prezydenta Sopotu za bardzo dobre wyniki w nauce  ( tzw Sopockie Sowy) dla  naszych maturzystek </vt:lpstr>
      <vt:lpstr>Matematyka</vt:lpstr>
      <vt:lpstr>Prezentacja programu PowerPoint</vt:lpstr>
      <vt:lpstr>Konkurs Logiczno-Matematyczny  uczniowie z klasy:  Ic, IId, IIId</vt:lpstr>
      <vt:lpstr>Uczniowie klas pierwszych:</vt:lpstr>
      <vt:lpstr>Uczniowie klas drugich:</vt:lpstr>
      <vt:lpstr>Uczeń z klas trzecich:</vt:lpstr>
      <vt:lpstr>III Miejski Konkurs Matematyczny </vt:lpstr>
      <vt:lpstr>Drużynowy Konkurs  Matematyczno-Geograficzny  „II Rzeczpospolita w liczbach”</vt:lpstr>
      <vt:lpstr>Sport</vt:lpstr>
      <vt:lpstr>Prezentacja programu PowerPoint</vt:lpstr>
      <vt:lpstr>III LO w Sopocie Mistrzem Sopotu w Lekkoatletyce w kategorii chłopców i dziewcząt</vt:lpstr>
      <vt:lpstr>Dziewczęta:</vt:lpstr>
      <vt:lpstr>Chłopcy:</vt:lpstr>
      <vt:lpstr>Prezentacja programu PowerPoint</vt:lpstr>
      <vt:lpstr>JĘZYK POLSKI</vt:lpstr>
      <vt:lpstr>Konkurs literacki: </vt:lpstr>
      <vt:lpstr>FIZYKA</vt:lpstr>
      <vt:lpstr>Ogólnopolski Konkurs Fizyczny EUREKA .W konkursie udział wzięło 28 uczniów z  kl. 1c, 2d, 3d</vt:lpstr>
      <vt:lpstr>Ogólnopolski Konkurs Fizyczny  „Lwiątko 2019”</vt:lpstr>
      <vt:lpstr>WYDARZENIA</vt:lpstr>
      <vt:lpstr>Wycieczki klasowe i szkolne</vt:lpstr>
      <vt:lpstr>Prezentacja programu PowerPoint</vt:lpstr>
      <vt:lpstr>Prezentacja programu PowerPoint</vt:lpstr>
      <vt:lpstr>Lekcje poza murami szkoły:</vt:lpstr>
      <vt:lpstr>HISTORIA</vt:lpstr>
      <vt:lpstr>Prezentacja programu PowerPoint</vt:lpstr>
      <vt:lpstr>UDZIAŁ W MIEJSKICH UROCZYSTOŚCIACH PATRIOTYCZNYCH</vt:lpstr>
      <vt:lpstr>Prezentacja programu PowerPoint</vt:lpstr>
      <vt:lpstr>UDZIAŁ W SALONACH MŁODOPOLSKICH IM. ARAMA RYBICKIEGO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sukcesy  w roku szkolnym 2018\19</dc:title>
  <dc:creator>Nauczyciel</dc:creator>
  <cp:lastModifiedBy>user</cp:lastModifiedBy>
  <cp:revision>22</cp:revision>
  <dcterms:created xsi:type="dcterms:W3CDTF">2019-06-17T06:19:20Z</dcterms:created>
  <dcterms:modified xsi:type="dcterms:W3CDTF">2019-06-25T20:22:19Z</dcterms:modified>
</cp:coreProperties>
</file>